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4"/>
  </p:sldMasterIdLst>
  <p:notesMasterIdLst>
    <p:notesMasterId r:id="rId18"/>
  </p:notesMasterIdLst>
  <p:sldIdLst>
    <p:sldId id="256" r:id="rId5"/>
    <p:sldId id="257" r:id="rId6"/>
    <p:sldId id="258" r:id="rId7"/>
    <p:sldId id="259" r:id="rId8"/>
    <p:sldId id="260" r:id="rId9"/>
    <p:sldId id="300" r:id="rId10"/>
    <p:sldId id="301" r:id="rId11"/>
    <p:sldId id="302" r:id="rId12"/>
    <p:sldId id="303" r:id="rId13"/>
    <p:sldId id="304" r:id="rId14"/>
    <p:sldId id="306" r:id="rId15"/>
    <p:sldId id="307" r:id="rId16"/>
    <p:sldId id="29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zhalika Levandouskaya" initials="AL" lastIdx="43" clrIdx="0">
    <p:extLst>
      <p:ext uri="{19B8F6BF-5375-455C-9EA6-DF929625EA0E}">
        <p15:presenceInfo xmlns:p15="http://schemas.microsoft.com/office/powerpoint/2012/main" userId="S::Anzhalika_Levandouskaya@epam.com::92adfee3-e19f-494c-b48e-2a057e813db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E84A5E-7045-7349-8EB9-E37DA956361E}" v="237" dt="2021-04-09T11:00:09.994"/>
    <p1510:client id="{CA169F45-5589-4D02-B933-EE3D29406E05}" v="12" dt="2021-04-09T09:53:46.4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40"/>
    <p:restoredTop sz="94661"/>
  </p:normalViewPr>
  <p:slideViewPr>
    <p:cSldViewPr snapToGrid="0">
      <p:cViewPr varScale="1">
        <p:scale>
          <a:sx n="108" d="100"/>
          <a:sy n="108" d="100"/>
        </p:scale>
        <p:origin x="14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ryna Samakhavets" userId="9c3389a2-2eec-47b9-9265-8354a2c6e60c" providerId="ADAL" clId="{CA169F45-5589-4D02-B933-EE3D29406E05}"/>
    <pc:docChg chg="custSel modMainMaster">
      <pc:chgData name="Iryna Samakhavets" userId="9c3389a2-2eec-47b9-9265-8354a2c6e60c" providerId="ADAL" clId="{CA169F45-5589-4D02-B933-EE3D29406E05}" dt="2021-04-09T09:53:46.459" v="1" actId="478"/>
      <pc:docMkLst>
        <pc:docMk/>
      </pc:docMkLst>
      <pc:sldMasterChg chg="modSldLayout">
        <pc:chgData name="Iryna Samakhavets" userId="9c3389a2-2eec-47b9-9265-8354a2c6e60c" providerId="ADAL" clId="{CA169F45-5589-4D02-B933-EE3D29406E05}" dt="2021-04-09T09:53:46.459" v="1" actId="478"/>
        <pc:sldMasterMkLst>
          <pc:docMk/>
          <pc:sldMasterMk cId="6025338" sldId="2147483717"/>
        </pc:sldMasterMkLst>
        <pc:sldLayoutChg chg="delSp mod">
          <pc:chgData name="Iryna Samakhavets" userId="9c3389a2-2eec-47b9-9265-8354a2c6e60c" providerId="ADAL" clId="{CA169F45-5589-4D02-B933-EE3D29406E05}" dt="2021-04-09T09:53:44.615" v="0" actId="478"/>
          <pc:sldLayoutMkLst>
            <pc:docMk/>
            <pc:sldMasterMk cId="6025338" sldId="2147483717"/>
            <pc:sldLayoutMk cId="854095972" sldId="2147483744"/>
          </pc:sldLayoutMkLst>
          <pc:picChg chg="del">
            <ac:chgData name="Iryna Samakhavets" userId="9c3389a2-2eec-47b9-9265-8354a2c6e60c" providerId="ADAL" clId="{CA169F45-5589-4D02-B933-EE3D29406E05}" dt="2021-04-09T09:53:44.615" v="0" actId="478"/>
            <ac:picMkLst>
              <pc:docMk/>
              <pc:sldMasterMk cId="6025338" sldId="2147483717"/>
              <pc:sldLayoutMk cId="854095972" sldId="2147483744"/>
              <ac:picMk id="8" creationId="{16CBFE6D-2574-4431-9DE8-59662CACBA43}"/>
            </ac:picMkLst>
          </pc:picChg>
        </pc:sldLayoutChg>
        <pc:sldLayoutChg chg="delSp mod">
          <pc:chgData name="Iryna Samakhavets" userId="9c3389a2-2eec-47b9-9265-8354a2c6e60c" providerId="ADAL" clId="{CA169F45-5589-4D02-B933-EE3D29406E05}" dt="2021-04-09T09:53:46.459" v="1" actId="478"/>
          <pc:sldLayoutMkLst>
            <pc:docMk/>
            <pc:sldMasterMk cId="6025338" sldId="2147483717"/>
            <pc:sldLayoutMk cId="96996155" sldId="2147483762"/>
          </pc:sldLayoutMkLst>
          <pc:picChg chg="del">
            <ac:chgData name="Iryna Samakhavets" userId="9c3389a2-2eec-47b9-9265-8354a2c6e60c" providerId="ADAL" clId="{CA169F45-5589-4D02-B933-EE3D29406E05}" dt="2021-04-09T09:53:46.459" v="1" actId="478"/>
            <ac:picMkLst>
              <pc:docMk/>
              <pc:sldMasterMk cId="6025338" sldId="2147483717"/>
              <pc:sldLayoutMk cId="96996155" sldId="2147483762"/>
              <ac:picMk id="8" creationId="{16CBFE6D-2574-4431-9DE8-59662CACBA43}"/>
            </ac:picMkLst>
          </pc:picChg>
        </pc:sldLayoutChg>
      </pc:sldMasterChg>
    </pc:docChg>
  </pc:docChgLst>
  <pc:docChgLst>
    <pc:chgData name="Palina Vilava" userId="2da16f30-436a-4d99-a599-a4b0cba3622b" providerId="ADAL" clId="{29E84A5E-7045-7349-8EB9-E37DA956361E}"/>
    <pc:docChg chg="undo custSel addSld delSld modSld modMainMaster">
      <pc:chgData name="Palina Vilava" userId="2da16f30-436a-4d99-a599-a4b0cba3622b" providerId="ADAL" clId="{29E84A5E-7045-7349-8EB9-E37DA956361E}" dt="2021-04-09T11:00:09.995" v="236" actId="403"/>
      <pc:docMkLst>
        <pc:docMk/>
      </pc:docMkLst>
      <pc:sldChg chg="addSp delSp modSp mod chgLayout">
        <pc:chgData name="Palina Vilava" userId="2da16f30-436a-4d99-a599-a4b0cba3622b" providerId="ADAL" clId="{29E84A5E-7045-7349-8EB9-E37DA956361E}" dt="2021-04-09T11:00:09.995" v="236" actId="403"/>
        <pc:sldMkLst>
          <pc:docMk/>
          <pc:sldMk cId="3591971344" sldId="256"/>
        </pc:sldMkLst>
        <pc:spChg chg="add mod ord">
          <ac:chgData name="Palina Vilava" userId="2da16f30-436a-4d99-a599-a4b0cba3622b" providerId="ADAL" clId="{29E84A5E-7045-7349-8EB9-E37DA956361E}" dt="2021-04-09T11:00:09.995" v="236" actId="403"/>
          <ac:spMkLst>
            <pc:docMk/>
            <pc:sldMk cId="3591971344" sldId="256"/>
            <ac:spMk id="2" creationId="{CA3BB777-E3A7-3349-B820-C2E473EC54E8}"/>
          </ac:spMkLst>
        </pc:spChg>
        <pc:spChg chg="add mod ord">
          <ac:chgData name="Palina Vilava" userId="2da16f30-436a-4d99-a599-a4b0cba3622b" providerId="ADAL" clId="{29E84A5E-7045-7349-8EB9-E37DA956361E}" dt="2021-04-09T10:59:51.416" v="230" actId="20577"/>
          <ac:spMkLst>
            <pc:docMk/>
            <pc:sldMk cId="3591971344" sldId="256"/>
            <ac:spMk id="3" creationId="{887DE665-95EF-7C44-9386-81441B656B3A}"/>
          </ac:spMkLst>
        </pc:spChg>
        <pc:spChg chg="add mod ord">
          <ac:chgData name="Palina Vilava" userId="2da16f30-436a-4d99-a599-a4b0cba3622b" providerId="ADAL" clId="{29E84A5E-7045-7349-8EB9-E37DA956361E}" dt="2021-04-09T10:59:54.667" v="234" actId="20577"/>
          <ac:spMkLst>
            <pc:docMk/>
            <pc:sldMk cId="3591971344" sldId="256"/>
            <ac:spMk id="4" creationId="{022A8A66-7877-3B41-B6B6-945CAC5423E0}"/>
          </ac:spMkLst>
        </pc:spChg>
        <pc:spChg chg="del">
          <ac:chgData name="Palina Vilava" userId="2da16f30-436a-4d99-a599-a4b0cba3622b" providerId="ADAL" clId="{29E84A5E-7045-7349-8EB9-E37DA956361E}" dt="2021-04-07T11:56:23.391" v="114" actId="700"/>
          <ac:spMkLst>
            <pc:docMk/>
            <pc:sldMk cId="3591971344" sldId="256"/>
            <ac:spMk id="5" creationId="{37E5DFE9-0BB9-46C0-95F0-4076A0680178}"/>
          </ac:spMkLst>
        </pc:spChg>
        <pc:spChg chg="del">
          <ac:chgData name="Palina Vilava" userId="2da16f30-436a-4d99-a599-a4b0cba3622b" providerId="ADAL" clId="{29E84A5E-7045-7349-8EB9-E37DA956361E}" dt="2021-04-07T11:56:23.391" v="114" actId="700"/>
          <ac:spMkLst>
            <pc:docMk/>
            <pc:sldMk cId="3591971344" sldId="256"/>
            <ac:spMk id="6" creationId="{F358BC15-9AFA-4B24-AD57-0B9FD9B03BC8}"/>
          </ac:spMkLst>
        </pc:spChg>
        <pc:spChg chg="del">
          <ac:chgData name="Palina Vilava" userId="2da16f30-436a-4d99-a599-a4b0cba3622b" providerId="ADAL" clId="{29E84A5E-7045-7349-8EB9-E37DA956361E}" dt="2021-04-07T11:56:23.391" v="114" actId="700"/>
          <ac:spMkLst>
            <pc:docMk/>
            <pc:sldMk cId="3591971344" sldId="256"/>
            <ac:spMk id="7" creationId="{2F97B039-F4FF-4D6E-A30E-8B9B8C8C3D02}"/>
          </ac:spMkLst>
        </pc:spChg>
      </pc:sldChg>
      <pc:sldChg chg="addSp delSp modSp new del mod">
        <pc:chgData name="Palina Vilava" userId="2da16f30-436a-4d99-a599-a4b0cba3622b" providerId="ADAL" clId="{29E84A5E-7045-7349-8EB9-E37DA956361E}" dt="2021-04-07T11:57:43.844" v="197" actId="2696"/>
        <pc:sldMkLst>
          <pc:docMk/>
          <pc:sldMk cId="3000497978" sldId="257"/>
        </pc:sldMkLst>
        <pc:spChg chg="add del mod">
          <ac:chgData name="Palina Vilava" userId="2da16f30-436a-4d99-a599-a4b0cba3622b" providerId="ADAL" clId="{29E84A5E-7045-7349-8EB9-E37DA956361E}" dt="2021-04-07T11:57:13.622" v="183" actId="478"/>
          <ac:spMkLst>
            <pc:docMk/>
            <pc:sldMk cId="3000497978" sldId="257"/>
            <ac:spMk id="4" creationId="{E581BADC-09C4-A145-AF18-841F80A0068B}"/>
          </ac:spMkLst>
        </pc:spChg>
        <pc:spChg chg="add del mod">
          <ac:chgData name="Palina Vilava" userId="2da16f30-436a-4d99-a599-a4b0cba3622b" providerId="ADAL" clId="{29E84A5E-7045-7349-8EB9-E37DA956361E}" dt="2021-04-07T11:57:41.971" v="196" actId="478"/>
          <ac:spMkLst>
            <pc:docMk/>
            <pc:sldMk cId="3000497978" sldId="257"/>
            <ac:spMk id="5" creationId="{3BBFD6EB-8286-D94F-8D9D-A8E930B765CB}"/>
          </ac:spMkLst>
        </pc:spChg>
      </pc:sldChg>
      <pc:sldMasterChg chg="modSp mod addSldLayout modSldLayout">
        <pc:chgData name="Palina Vilava" userId="2da16f30-436a-4d99-a599-a4b0cba3622b" providerId="ADAL" clId="{29E84A5E-7045-7349-8EB9-E37DA956361E}" dt="2021-04-07T12:17:51.959" v="199" actId="6014"/>
        <pc:sldMasterMkLst>
          <pc:docMk/>
          <pc:sldMasterMk cId="6025338" sldId="2147483717"/>
        </pc:sldMasterMkLst>
        <pc:sldLayoutChg chg="mod">
          <pc:chgData name="Palina Vilava" userId="2da16f30-436a-4d99-a599-a4b0cba3622b" providerId="ADAL" clId="{29E84A5E-7045-7349-8EB9-E37DA956361E}" dt="2021-04-07T11:47:20.872" v="45" actId="6014"/>
          <pc:sldLayoutMkLst>
            <pc:docMk/>
            <pc:sldMasterMk cId="6025338" sldId="2147483717"/>
            <pc:sldLayoutMk cId="802160967" sldId="2147483732"/>
          </pc:sldLayoutMkLst>
        </pc:sldLayoutChg>
        <pc:sldLayoutChg chg="mod">
          <pc:chgData name="Palina Vilava" userId="2da16f30-436a-4d99-a599-a4b0cba3622b" providerId="ADAL" clId="{29E84A5E-7045-7349-8EB9-E37DA956361E}" dt="2021-04-07T11:44:05.286" v="34" actId="6014"/>
          <pc:sldLayoutMkLst>
            <pc:docMk/>
            <pc:sldMasterMk cId="6025338" sldId="2147483717"/>
            <pc:sldLayoutMk cId="1641687614" sldId="2147483734"/>
          </pc:sldLayoutMkLst>
        </pc:sldLayoutChg>
        <pc:sldLayoutChg chg="mod">
          <pc:chgData name="Palina Vilava" userId="2da16f30-436a-4d99-a599-a4b0cba3622b" providerId="ADAL" clId="{29E84A5E-7045-7349-8EB9-E37DA956361E}" dt="2021-04-07T11:45:35.959" v="37" actId="6014"/>
          <pc:sldLayoutMkLst>
            <pc:docMk/>
            <pc:sldMasterMk cId="6025338" sldId="2147483717"/>
            <pc:sldLayoutMk cId="98546723" sldId="2147483735"/>
          </pc:sldLayoutMkLst>
        </pc:sldLayoutChg>
        <pc:sldLayoutChg chg="mod">
          <pc:chgData name="Palina Vilava" userId="2da16f30-436a-4d99-a599-a4b0cba3622b" providerId="ADAL" clId="{29E84A5E-7045-7349-8EB9-E37DA956361E}" dt="2021-04-07T11:41:55.585" v="26" actId="6014"/>
          <pc:sldLayoutMkLst>
            <pc:docMk/>
            <pc:sldMasterMk cId="6025338" sldId="2147483717"/>
            <pc:sldLayoutMk cId="3692294782" sldId="2147483736"/>
          </pc:sldLayoutMkLst>
        </pc:sldLayoutChg>
        <pc:sldLayoutChg chg="mod">
          <pc:chgData name="Palina Vilava" userId="2da16f30-436a-4d99-a599-a4b0cba3622b" providerId="ADAL" clId="{29E84A5E-7045-7349-8EB9-E37DA956361E}" dt="2021-04-07T11:45:46.641" v="38" actId="6014"/>
          <pc:sldLayoutMkLst>
            <pc:docMk/>
            <pc:sldMasterMk cId="6025338" sldId="2147483717"/>
            <pc:sldLayoutMk cId="821494556" sldId="2147483737"/>
          </pc:sldLayoutMkLst>
        </pc:sldLayoutChg>
        <pc:sldLayoutChg chg="mod">
          <pc:chgData name="Palina Vilava" userId="2da16f30-436a-4d99-a599-a4b0cba3622b" providerId="ADAL" clId="{29E84A5E-7045-7349-8EB9-E37DA956361E}" dt="2021-04-07T11:41:42.357" v="25" actId="6014"/>
          <pc:sldLayoutMkLst>
            <pc:docMk/>
            <pc:sldMasterMk cId="6025338" sldId="2147483717"/>
            <pc:sldLayoutMk cId="3661082933" sldId="2147483738"/>
          </pc:sldLayoutMkLst>
        </pc:sldLayoutChg>
        <pc:sldLayoutChg chg="modSp mod">
          <pc:chgData name="Palina Vilava" userId="2da16f30-436a-4d99-a599-a4b0cba3622b" providerId="ADAL" clId="{29E84A5E-7045-7349-8EB9-E37DA956361E}" dt="2021-04-07T11:46:00.419" v="39" actId="6014"/>
          <pc:sldLayoutMkLst>
            <pc:docMk/>
            <pc:sldMasterMk cId="6025338" sldId="2147483717"/>
            <pc:sldLayoutMk cId="3576920143" sldId="2147483739"/>
          </pc:sldLayoutMkLst>
          <pc:spChg chg="mod">
            <ac:chgData name="Palina Vilava" userId="2da16f30-436a-4d99-a599-a4b0cba3622b" providerId="ADAL" clId="{29E84A5E-7045-7349-8EB9-E37DA956361E}" dt="2021-04-07T11:40:40.885" v="23" actId="14100"/>
            <ac:spMkLst>
              <pc:docMk/>
              <pc:sldMasterMk cId="6025338" sldId="2147483717"/>
              <pc:sldLayoutMk cId="3576920143" sldId="2147483739"/>
              <ac:spMk id="2" creationId="{263D721A-127A-4DBE-B738-ABA4893319BC}"/>
            </ac:spMkLst>
          </pc:spChg>
        </pc:sldLayoutChg>
        <pc:sldLayoutChg chg="addSp delSp modSp mod">
          <pc:chgData name="Palina Vilava" userId="2da16f30-436a-4d99-a599-a4b0cba3622b" providerId="ADAL" clId="{29E84A5E-7045-7349-8EB9-E37DA956361E}" dt="2021-04-07T11:41:32.307" v="24" actId="6014"/>
          <pc:sldLayoutMkLst>
            <pc:docMk/>
            <pc:sldMasterMk cId="6025338" sldId="2147483717"/>
            <pc:sldLayoutMk cId="2923105718" sldId="2147483740"/>
          </pc:sldLayoutMkLst>
          <pc:spChg chg="mod">
            <ac:chgData name="Palina Vilava" userId="2da16f30-436a-4d99-a599-a4b0cba3622b" providerId="ADAL" clId="{29E84A5E-7045-7349-8EB9-E37DA956361E}" dt="2021-04-07T11:38:42.608" v="17" actId="14100"/>
            <ac:spMkLst>
              <pc:docMk/>
              <pc:sldMasterMk cId="6025338" sldId="2147483717"/>
              <pc:sldLayoutMk cId="2923105718" sldId="2147483740"/>
              <ac:spMk id="2" creationId="{263D721A-127A-4DBE-B738-ABA4893319BC}"/>
            </ac:spMkLst>
          </pc:spChg>
          <pc:spChg chg="del">
            <ac:chgData name="Palina Vilava" userId="2da16f30-436a-4d99-a599-a4b0cba3622b" providerId="ADAL" clId="{29E84A5E-7045-7349-8EB9-E37DA956361E}" dt="2021-04-07T11:38:31.075" v="14" actId="478"/>
            <ac:spMkLst>
              <pc:docMk/>
              <pc:sldMasterMk cId="6025338" sldId="2147483717"/>
              <pc:sldLayoutMk cId="2923105718" sldId="2147483740"/>
              <ac:spMk id="8" creationId="{10D45F08-25E9-4235-B1BA-50ED19539CA6}"/>
            </ac:spMkLst>
          </pc:spChg>
          <pc:spChg chg="add mod">
            <ac:chgData name="Palina Vilava" userId="2da16f30-436a-4d99-a599-a4b0cba3622b" providerId="ADAL" clId="{29E84A5E-7045-7349-8EB9-E37DA956361E}" dt="2021-04-07T11:38:34.413" v="16" actId="14100"/>
            <ac:spMkLst>
              <pc:docMk/>
              <pc:sldMasterMk cId="6025338" sldId="2147483717"/>
              <pc:sldLayoutMk cId="2923105718" sldId="2147483740"/>
              <ac:spMk id="9" creationId="{46C1CA1B-2E41-DA49-A688-13BC117567D0}"/>
            </ac:spMkLst>
          </pc:spChg>
          <pc:spChg chg="add del mod">
            <ac:chgData name="Palina Vilava" userId="2da16f30-436a-4d99-a599-a4b0cba3622b" providerId="ADAL" clId="{29E84A5E-7045-7349-8EB9-E37DA956361E}" dt="2021-04-07T11:38:49.677" v="21" actId="478"/>
            <ac:spMkLst>
              <pc:docMk/>
              <pc:sldMasterMk cId="6025338" sldId="2147483717"/>
              <pc:sldLayoutMk cId="2923105718" sldId="2147483740"/>
              <ac:spMk id="12" creationId="{BA5F1F02-3435-2C43-AE85-39F4D3B5ECB8}"/>
            </ac:spMkLst>
          </pc:spChg>
        </pc:sldLayoutChg>
        <pc:sldLayoutChg chg="mod">
          <pc:chgData name="Palina Vilava" userId="2da16f30-436a-4d99-a599-a4b0cba3622b" providerId="ADAL" clId="{29E84A5E-7045-7349-8EB9-E37DA956361E}" dt="2021-04-07T11:45:28.812" v="36" actId="6014"/>
          <pc:sldLayoutMkLst>
            <pc:docMk/>
            <pc:sldMasterMk cId="6025338" sldId="2147483717"/>
            <pc:sldLayoutMk cId="2700087433" sldId="2147483741"/>
          </pc:sldLayoutMkLst>
        </pc:sldLayoutChg>
        <pc:sldLayoutChg chg="mod">
          <pc:chgData name="Palina Vilava" userId="2da16f30-436a-4d99-a599-a4b0cba3622b" providerId="ADAL" clId="{29E84A5E-7045-7349-8EB9-E37DA956361E}" dt="2021-04-07T11:46:24.279" v="40" actId="6014"/>
          <pc:sldLayoutMkLst>
            <pc:docMk/>
            <pc:sldMasterMk cId="6025338" sldId="2147483717"/>
            <pc:sldLayoutMk cId="1202495231" sldId="2147483742"/>
          </pc:sldLayoutMkLst>
        </pc:sldLayoutChg>
        <pc:sldLayoutChg chg="mod">
          <pc:chgData name="Palina Vilava" userId="2da16f30-436a-4d99-a599-a4b0cba3622b" providerId="ADAL" clId="{29E84A5E-7045-7349-8EB9-E37DA956361E}" dt="2021-04-07T11:43:36.884" v="32" actId="6014"/>
          <pc:sldLayoutMkLst>
            <pc:docMk/>
            <pc:sldMasterMk cId="6025338" sldId="2147483717"/>
            <pc:sldLayoutMk cId="3075079838" sldId="2147483743"/>
          </pc:sldLayoutMkLst>
        </pc:sldLayoutChg>
        <pc:sldLayoutChg chg="mod">
          <pc:chgData name="Palina Vilava" userId="2da16f30-436a-4d99-a599-a4b0cba3622b" providerId="ADAL" clId="{29E84A5E-7045-7349-8EB9-E37DA956361E}" dt="2021-04-07T11:42:52.238" v="30" actId="6014"/>
          <pc:sldLayoutMkLst>
            <pc:docMk/>
            <pc:sldMasterMk cId="6025338" sldId="2147483717"/>
            <pc:sldLayoutMk cId="854095972" sldId="2147483744"/>
          </pc:sldLayoutMkLst>
        </pc:sldLayoutChg>
        <pc:sldLayoutChg chg="mod">
          <pc:chgData name="Palina Vilava" userId="2da16f30-436a-4d99-a599-a4b0cba3622b" providerId="ADAL" clId="{29E84A5E-7045-7349-8EB9-E37DA956361E}" dt="2021-04-07T11:45:02.058" v="35" actId="6014"/>
          <pc:sldLayoutMkLst>
            <pc:docMk/>
            <pc:sldMasterMk cId="6025338" sldId="2147483717"/>
            <pc:sldLayoutMk cId="607523831" sldId="2147483745"/>
          </pc:sldLayoutMkLst>
        </pc:sldLayoutChg>
        <pc:sldLayoutChg chg="mod">
          <pc:chgData name="Palina Vilava" userId="2da16f30-436a-4d99-a599-a4b0cba3622b" providerId="ADAL" clId="{29E84A5E-7045-7349-8EB9-E37DA956361E}" dt="2021-04-07T11:46:42.567" v="41" actId="6014"/>
          <pc:sldLayoutMkLst>
            <pc:docMk/>
            <pc:sldMasterMk cId="6025338" sldId="2147483717"/>
            <pc:sldLayoutMk cId="21247453" sldId="2147483746"/>
          </pc:sldLayoutMkLst>
        </pc:sldLayoutChg>
        <pc:sldLayoutChg chg="mod">
          <pc:chgData name="Palina Vilava" userId="2da16f30-436a-4d99-a599-a4b0cba3622b" providerId="ADAL" clId="{29E84A5E-7045-7349-8EB9-E37DA956361E}" dt="2021-04-07T11:47:06.191" v="43" actId="6014"/>
          <pc:sldLayoutMkLst>
            <pc:docMk/>
            <pc:sldMasterMk cId="6025338" sldId="2147483717"/>
            <pc:sldLayoutMk cId="1088340687" sldId="2147483747"/>
          </pc:sldLayoutMkLst>
        </pc:sldLayoutChg>
        <pc:sldLayoutChg chg="mod">
          <pc:chgData name="Palina Vilava" userId="2da16f30-436a-4d99-a599-a4b0cba3622b" providerId="ADAL" clId="{29E84A5E-7045-7349-8EB9-E37DA956361E}" dt="2021-04-07T11:47:14.156" v="44" actId="6014"/>
          <pc:sldLayoutMkLst>
            <pc:docMk/>
            <pc:sldMasterMk cId="6025338" sldId="2147483717"/>
            <pc:sldLayoutMk cId="2713037627" sldId="2147483748"/>
          </pc:sldLayoutMkLst>
        </pc:sldLayoutChg>
        <pc:sldLayoutChg chg="mod">
          <pc:chgData name="Palina Vilava" userId="2da16f30-436a-4d99-a599-a4b0cba3622b" providerId="ADAL" clId="{29E84A5E-7045-7349-8EB9-E37DA956361E}" dt="2021-04-07T11:47:25.664" v="46" actId="6014"/>
          <pc:sldLayoutMkLst>
            <pc:docMk/>
            <pc:sldMasterMk cId="6025338" sldId="2147483717"/>
            <pc:sldLayoutMk cId="363397111" sldId="2147483749"/>
          </pc:sldLayoutMkLst>
        </pc:sldLayoutChg>
        <pc:sldLayoutChg chg="mod">
          <pc:chgData name="Palina Vilava" userId="2da16f30-436a-4d99-a599-a4b0cba3622b" providerId="ADAL" clId="{29E84A5E-7045-7349-8EB9-E37DA956361E}" dt="2021-04-07T11:43:15.176" v="31" actId="6014"/>
          <pc:sldLayoutMkLst>
            <pc:docMk/>
            <pc:sldMasterMk cId="6025338" sldId="2147483717"/>
            <pc:sldLayoutMk cId="4024236537" sldId="2147483755"/>
          </pc:sldLayoutMkLst>
        </pc:sldLayoutChg>
        <pc:sldLayoutChg chg="mod">
          <pc:chgData name="Palina Vilava" userId="2da16f30-436a-4d99-a599-a4b0cba3622b" providerId="ADAL" clId="{29E84A5E-7045-7349-8EB9-E37DA956361E}" dt="2021-04-07T11:43:53.573" v="33" actId="6014"/>
          <pc:sldLayoutMkLst>
            <pc:docMk/>
            <pc:sldMasterMk cId="6025338" sldId="2147483717"/>
            <pc:sldLayoutMk cId="2197146" sldId="2147483756"/>
          </pc:sldLayoutMkLst>
        </pc:sldLayoutChg>
        <pc:sldLayoutChg chg="mod">
          <pc:chgData name="Palina Vilava" userId="2da16f30-436a-4d99-a599-a4b0cba3622b" providerId="ADAL" clId="{29E84A5E-7045-7349-8EB9-E37DA956361E}" dt="2021-04-07T11:42:42.275" v="29" actId="6014"/>
          <pc:sldLayoutMkLst>
            <pc:docMk/>
            <pc:sldMasterMk cId="6025338" sldId="2147483717"/>
            <pc:sldLayoutMk cId="96996155" sldId="2147483762"/>
          </pc:sldLayoutMkLst>
        </pc:sldLayoutChg>
        <pc:sldLayoutChg chg="addSp delSp modSp add mod modTransition">
          <pc:chgData name="Palina Vilava" userId="2da16f30-436a-4d99-a599-a4b0cba3622b" providerId="ADAL" clId="{29E84A5E-7045-7349-8EB9-E37DA956361E}" dt="2021-04-07T11:48:55.966" v="71" actId="1036"/>
          <pc:sldLayoutMkLst>
            <pc:docMk/>
            <pc:sldMasterMk cId="6025338" sldId="2147483717"/>
            <pc:sldLayoutMk cId="951812729" sldId="2147483763"/>
          </pc:sldLayoutMkLst>
          <pc:spChg chg="mod">
            <ac:chgData name="Palina Vilava" userId="2da16f30-436a-4d99-a599-a4b0cba3622b" providerId="ADAL" clId="{29E84A5E-7045-7349-8EB9-E37DA956361E}" dt="2021-04-07T11:48:29.909" v="50" actId="1076"/>
            <ac:spMkLst>
              <pc:docMk/>
              <pc:sldMasterMk cId="6025338" sldId="2147483717"/>
              <pc:sldLayoutMk cId="951812729" sldId="2147483763"/>
              <ac:spMk id="2" creationId="{072D1CE3-09AB-4B8F-B4EA-802DA1F8168A}"/>
            </ac:spMkLst>
          </pc:spChg>
          <pc:spChg chg="mod">
            <ac:chgData name="Palina Vilava" userId="2da16f30-436a-4d99-a599-a4b0cba3622b" providerId="ADAL" clId="{29E84A5E-7045-7349-8EB9-E37DA956361E}" dt="2021-04-07T11:48:47.200" v="55" actId="14100"/>
            <ac:spMkLst>
              <pc:docMk/>
              <pc:sldMasterMk cId="6025338" sldId="2147483717"/>
              <pc:sldLayoutMk cId="951812729" sldId="2147483763"/>
              <ac:spMk id="3" creationId="{BDF03CD9-50C7-44B7-B928-FC1A6F91398C}"/>
            </ac:spMkLst>
          </pc:spChg>
          <pc:spChg chg="mod">
            <ac:chgData name="Palina Vilava" userId="2da16f30-436a-4d99-a599-a4b0cba3622b" providerId="ADAL" clId="{29E84A5E-7045-7349-8EB9-E37DA956361E}" dt="2021-04-07T11:48:55.966" v="71" actId="1036"/>
            <ac:spMkLst>
              <pc:docMk/>
              <pc:sldMasterMk cId="6025338" sldId="2147483717"/>
              <pc:sldLayoutMk cId="951812729" sldId="2147483763"/>
              <ac:spMk id="6" creationId="{1633460F-F216-4161-81D4-61770D44485A}"/>
            </ac:spMkLst>
          </pc:spChg>
          <pc:spChg chg="mod">
            <ac:chgData name="Palina Vilava" userId="2da16f30-436a-4d99-a599-a4b0cba3622b" providerId="ADAL" clId="{29E84A5E-7045-7349-8EB9-E37DA956361E}" dt="2021-04-07T11:48:55.966" v="71" actId="1036"/>
            <ac:spMkLst>
              <pc:docMk/>
              <pc:sldMasterMk cId="6025338" sldId="2147483717"/>
              <pc:sldLayoutMk cId="951812729" sldId="2147483763"/>
              <ac:spMk id="9" creationId="{183A137D-51C1-42BD-8E6A-5A17CA8E69F1}"/>
            </ac:spMkLst>
          </pc:spChg>
          <pc:spChg chg="mod">
            <ac:chgData name="Palina Vilava" userId="2da16f30-436a-4d99-a599-a4b0cba3622b" providerId="ADAL" clId="{29E84A5E-7045-7349-8EB9-E37DA956361E}" dt="2021-04-07T11:48:55.966" v="71" actId="1036"/>
            <ac:spMkLst>
              <pc:docMk/>
              <pc:sldMasterMk cId="6025338" sldId="2147483717"/>
              <pc:sldLayoutMk cId="951812729" sldId="2147483763"/>
              <ac:spMk id="10" creationId="{788F9D7D-61B7-4023-A90A-331ABB6016CE}"/>
            </ac:spMkLst>
          </pc:spChg>
          <pc:spChg chg="mod">
            <ac:chgData name="Palina Vilava" userId="2da16f30-436a-4d99-a599-a4b0cba3622b" providerId="ADAL" clId="{29E84A5E-7045-7349-8EB9-E37DA956361E}" dt="2021-04-07T11:48:55.966" v="71" actId="1036"/>
            <ac:spMkLst>
              <pc:docMk/>
              <pc:sldMasterMk cId="6025338" sldId="2147483717"/>
              <pc:sldLayoutMk cId="951812729" sldId="2147483763"/>
              <ac:spMk id="11" creationId="{B5F31C29-0270-444C-AB5B-F5F8275A4E72}"/>
            </ac:spMkLst>
          </pc:spChg>
          <pc:spChg chg="mod">
            <ac:chgData name="Palina Vilava" userId="2da16f30-436a-4d99-a599-a4b0cba3622b" providerId="ADAL" clId="{29E84A5E-7045-7349-8EB9-E37DA956361E}" dt="2021-04-07T11:48:55.966" v="71" actId="1036"/>
            <ac:spMkLst>
              <pc:docMk/>
              <pc:sldMasterMk cId="6025338" sldId="2147483717"/>
              <pc:sldLayoutMk cId="951812729" sldId="2147483763"/>
              <ac:spMk id="12" creationId="{0B6A5DF8-022B-46A9-9257-DAA098142E51}"/>
            </ac:spMkLst>
          </pc:spChg>
          <pc:spChg chg="mod">
            <ac:chgData name="Palina Vilava" userId="2da16f30-436a-4d99-a599-a4b0cba3622b" providerId="ADAL" clId="{29E84A5E-7045-7349-8EB9-E37DA956361E}" dt="2021-04-07T11:48:55.966" v="71" actId="1036"/>
            <ac:spMkLst>
              <pc:docMk/>
              <pc:sldMasterMk cId="6025338" sldId="2147483717"/>
              <pc:sldLayoutMk cId="951812729" sldId="2147483763"/>
              <ac:spMk id="13" creationId="{7CF17201-04E3-48ED-9077-B42ECD88DB79}"/>
            </ac:spMkLst>
          </pc:spChg>
          <pc:spChg chg="add mod">
            <ac:chgData name="Palina Vilava" userId="2da16f30-436a-4d99-a599-a4b0cba3622b" providerId="ADAL" clId="{29E84A5E-7045-7349-8EB9-E37DA956361E}" dt="2021-04-07T11:48:43.733" v="54"/>
            <ac:spMkLst>
              <pc:docMk/>
              <pc:sldMasterMk cId="6025338" sldId="2147483717"/>
              <pc:sldLayoutMk cId="951812729" sldId="2147483763"/>
              <ac:spMk id="14" creationId="{D26DCF78-A14C-7743-94BB-7E13C2AD8622}"/>
            </ac:spMkLst>
          </pc:spChg>
          <pc:cxnChg chg="del">
            <ac:chgData name="Palina Vilava" userId="2da16f30-436a-4d99-a599-a4b0cba3622b" providerId="ADAL" clId="{29E84A5E-7045-7349-8EB9-E37DA956361E}" dt="2021-04-07T11:48:43.048" v="53" actId="478"/>
            <ac:cxnSpMkLst>
              <pc:docMk/>
              <pc:sldMasterMk cId="6025338" sldId="2147483717"/>
              <pc:sldLayoutMk cId="951812729" sldId="2147483763"/>
              <ac:cxnSpMk id="15" creationId="{654B6A1A-ED6A-490A-AA56-15684042F07D}"/>
            </ac:cxnSpMkLst>
          </pc:cxnChg>
        </pc:sldLayoutChg>
        <pc:sldLayoutChg chg="addSp delSp modSp new mod setBg">
          <pc:chgData name="Palina Vilava" userId="2da16f30-436a-4d99-a599-a4b0cba3622b" providerId="ADAL" clId="{29E84A5E-7045-7349-8EB9-E37DA956361E}" dt="2021-04-07T11:54:21.629" v="112" actId="208"/>
          <pc:sldLayoutMkLst>
            <pc:docMk/>
            <pc:sldMasterMk cId="6025338" sldId="2147483717"/>
            <pc:sldLayoutMk cId="1550210797" sldId="2147483764"/>
          </pc:sldLayoutMkLst>
          <pc:spChg chg="del">
            <ac:chgData name="Palina Vilava" userId="2da16f30-436a-4d99-a599-a4b0cba3622b" providerId="ADAL" clId="{29E84A5E-7045-7349-8EB9-E37DA956361E}" dt="2021-04-07T11:51:09.962" v="74" actId="478"/>
            <ac:spMkLst>
              <pc:docMk/>
              <pc:sldMasterMk cId="6025338" sldId="2147483717"/>
              <pc:sldLayoutMk cId="1550210797" sldId="2147483764"/>
              <ac:spMk id="2" creationId="{E5B9B13E-8BAF-BF4C-BD87-150C944FB29D}"/>
            </ac:spMkLst>
          </pc:spChg>
          <pc:spChg chg="add mod">
            <ac:chgData name="Palina Vilava" userId="2da16f30-436a-4d99-a599-a4b0cba3622b" providerId="ADAL" clId="{29E84A5E-7045-7349-8EB9-E37DA956361E}" dt="2021-04-07T11:52:58.437" v="106" actId="1076"/>
            <ac:spMkLst>
              <pc:docMk/>
              <pc:sldMasterMk cId="6025338" sldId="2147483717"/>
              <pc:sldLayoutMk cId="1550210797" sldId="2147483764"/>
              <ac:spMk id="4" creationId="{952A47A2-EF74-7B4A-948B-354D8CBA8096}"/>
            </ac:spMkLst>
          </pc:spChg>
          <pc:spChg chg="add mod">
            <ac:chgData name="Palina Vilava" userId="2da16f30-436a-4d99-a599-a4b0cba3622b" providerId="ADAL" clId="{29E84A5E-7045-7349-8EB9-E37DA956361E}" dt="2021-04-07T11:54:21.629" v="112" actId="208"/>
            <ac:spMkLst>
              <pc:docMk/>
              <pc:sldMasterMk cId="6025338" sldId="2147483717"/>
              <pc:sldLayoutMk cId="1550210797" sldId="2147483764"/>
              <ac:spMk id="5" creationId="{5C14BDE5-32F5-E643-A4FF-D09A52DA71E1}"/>
            </ac:spMkLst>
          </pc:spChg>
          <pc:spChg chg="add mod">
            <ac:chgData name="Palina Vilava" userId="2da16f30-436a-4d99-a599-a4b0cba3622b" providerId="ADAL" clId="{29E84A5E-7045-7349-8EB9-E37DA956361E}" dt="2021-04-07T11:52:44.434" v="99" actId="1076"/>
            <ac:spMkLst>
              <pc:docMk/>
              <pc:sldMasterMk cId="6025338" sldId="2147483717"/>
              <pc:sldLayoutMk cId="1550210797" sldId="2147483764"/>
              <ac:spMk id="6" creationId="{B01F7317-9450-7F4E-8CF4-A6FAE6DBDD15}"/>
            </ac:spMkLst>
          </pc:spChg>
          <pc:spChg chg="add del mod">
            <ac:chgData name="Palina Vilava" userId="2da16f30-436a-4d99-a599-a4b0cba3622b" providerId="ADAL" clId="{29E84A5E-7045-7349-8EB9-E37DA956361E}" dt="2021-04-07T11:54:11.801" v="110" actId="478"/>
            <ac:spMkLst>
              <pc:docMk/>
              <pc:sldMasterMk cId="6025338" sldId="2147483717"/>
              <pc:sldLayoutMk cId="1550210797" sldId="2147483764"/>
              <ac:spMk id="7" creationId="{2FDF0298-E8CF-A643-8536-B75D08B36C93}"/>
            </ac:spMkLst>
          </pc:spChg>
          <pc:spChg chg="add del mod">
            <ac:chgData name="Palina Vilava" userId="2da16f30-436a-4d99-a599-a4b0cba3622b" providerId="ADAL" clId="{29E84A5E-7045-7349-8EB9-E37DA956361E}" dt="2021-04-07T11:54:11.801" v="110" actId="478"/>
            <ac:spMkLst>
              <pc:docMk/>
              <pc:sldMasterMk cId="6025338" sldId="2147483717"/>
              <pc:sldLayoutMk cId="1550210797" sldId="2147483764"/>
              <ac:spMk id="8" creationId="{629CB466-9388-1645-92DD-67229A4AFD12}"/>
            </ac:spMkLst>
          </pc:spChg>
          <pc:picChg chg="add mod">
            <ac:chgData name="Palina Vilava" userId="2da16f30-436a-4d99-a599-a4b0cba3622b" providerId="ADAL" clId="{29E84A5E-7045-7349-8EB9-E37DA956361E}" dt="2021-04-07T11:52:56.796" v="105" actId="1076"/>
            <ac:picMkLst>
              <pc:docMk/>
              <pc:sldMasterMk cId="6025338" sldId="2147483717"/>
              <pc:sldLayoutMk cId="1550210797" sldId="2147483764"/>
              <ac:picMk id="3" creationId="{631137FB-F149-DD41-B765-24A58A85DED8}"/>
            </ac:picMkLst>
          </pc:picChg>
        </pc:sldLayoutChg>
      </pc:sldMasterChg>
      <pc:sldMasterChg chg="modSldLayout">
        <pc:chgData name="Palina Vilava" userId="2da16f30-436a-4d99-a599-a4b0cba3622b" providerId="ADAL" clId="{29E84A5E-7045-7349-8EB9-E37DA956361E}" dt="2021-04-07T11:36:11.132" v="13"/>
        <pc:sldMasterMkLst>
          <pc:docMk/>
          <pc:sldMasterMk cId="6025338" sldId="2147483763"/>
        </pc:sldMasterMkLst>
        <pc:sldLayoutChg chg="addSp delSp modSp mod">
          <pc:chgData name="Palina Vilava" userId="2da16f30-436a-4d99-a599-a4b0cba3622b" providerId="ADAL" clId="{29E84A5E-7045-7349-8EB9-E37DA956361E}" dt="2021-04-07T11:35:40.398" v="9" actId="1038"/>
          <pc:sldLayoutMkLst>
            <pc:docMk/>
            <pc:sldMasterMk cId="6025338" sldId="2147483717"/>
            <pc:sldLayoutMk cId="3493115450" sldId="2147483764"/>
          </pc:sldLayoutMkLst>
          <pc:spChg chg="add mod">
            <ac:chgData name="Palina Vilava" userId="2da16f30-436a-4d99-a599-a4b0cba3622b" providerId="ADAL" clId="{29E84A5E-7045-7349-8EB9-E37DA956361E}" dt="2021-04-07T11:35:40.398" v="9" actId="1038"/>
            <ac:spMkLst>
              <pc:docMk/>
              <pc:sldMasterMk cId="6025338" sldId="2147483717"/>
              <pc:sldLayoutMk cId="3493115450" sldId="2147483764"/>
              <ac:spMk id="3" creationId="{81FA7817-3B6C-3F4A-B7B9-1C24248B02A6}"/>
            </ac:spMkLst>
          </pc:spChg>
          <pc:spChg chg="del mod">
            <ac:chgData name="Palina Vilava" userId="2da16f30-436a-4d99-a599-a4b0cba3622b" providerId="ADAL" clId="{29E84A5E-7045-7349-8EB9-E37DA956361E}" dt="2021-04-07T11:35:25.313" v="4" actId="478"/>
            <ac:spMkLst>
              <pc:docMk/>
              <pc:sldMasterMk cId="6025338" sldId="2147483717"/>
              <pc:sldLayoutMk cId="3493115450" sldId="2147483764"/>
              <ac:spMk id="5" creationId="{A2159C2A-0FC8-422F-92E4-B92935AAE5A0}"/>
            </ac:spMkLst>
          </pc:spChg>
        </pc:sldLayoutChg>
        <pc:sldLayoutChg chg="addSp delSp modSp mod">
          <pc:chgData name="Palina Vilava" userId="2da16f30-436a-4d99-a599-a4b0cba3622b" providerId="ADAL" clId="{29E84A5E-7045-7349-8EB9-E37DA956361E}" dt="2021-04-07T11:36:05.324" v="11"/>
          <pc:sldLayoutMkLst>
            <pc:docMk/>
            <pc:sldMasterMk cId="6025338" sldId="2147483717"/>
            <pc:sldLayoutMk cId="3812010030" sldId="2147483765"/>
          </pc:sldLayoutMkLst>
          <pc:spChg chg="add mod">
            <ac:chgData name="Palina Vilava" userId="2da16f30-436a-4d99-a599-a4b0cba3622b" providerId="ADAL" clId="{29E84A5E-7045-7349-8EB9-E37DA956361E}" dt="2021-04-07T11:36:05.324" v="11"/>
            <ac:spMkLst>
              <pc:docMk/>
              <pc:sldMasterMk cId="6025338" sldId="2147483717"/>
              <pc:sldLayoutMk cId="3812010030" sldId="2147483765"/>
              <ac:spMk id="8" creationId="{FB842CEE-8A53-0D42-A72B-7D63B1ED35C4}"/>
            </ac:spMkLst>
          </pc:spChg>
          <pc:spChg chg="del">
            <ac:chgData name="Palina Vilava" userId="2da16f30-436a-4d99-a599-a4b0cba3622b" providerId="ADAL" clId="{29E84A5E-7045-7349-8EB9-E37DA956361E}" dt="2021-04-07T11:36:04.744" v="10" actId="478"/>
            <ac:spMkLst>
              <pc:docMk/>
              <pc:sldMasterMk cId="6025338" sldId="2147483717"/>
              <pc:sldLayoutMk cId="3812010030" sldId="2147483765"/>
              <ac:spMk id="10" creationId="{D3506A5C-D398-4F6C-BA3C-D23DAEA64409}"/>
            </ac:spMkLst>
          </pc:spChg>
        </pc:sldLayoutChg>
        <pc:sldLayoutChg chg="addSp delSp modSp mod">
          <pc:chgData name="Palina Vilava" userId="2da16f30-436a-4d99-a599-a4b0cba3622b" providerId="ADAL" clId="{29E84A5E-7045-7349-8EB9-E37DA956361E}" dt="2021-04-07T11:36:11.132" v="13"/>
          <pc:sldLayoutMkLst>
            <pc:docMk/>
            <pc:sldMasterMk cId="6025338" sldId="2147483717"/>
            <pc:sldLayoutMk cId="2065613061" sldId="2147483766"/>
          </pc:sldLayoutMkLst>
          <pc:spChg chg="del">
            <ac:chgData name="Palina Vilava" userId="2da16f30-436a-4d99-a599-a4b0cba3622b" providerId="ADAL" clId="{29E84A5E-7045-7349-8EB9-E37DA956361E}" dt="2021-04-07T11:36:10.559" v="12" actId="478"/>
            <ac:spMkLst>
              <pc:docMk/>
              <pc:sldMasterMk cId="6025338" sldId="2147483717"/>
              <pc:sldLayoutMk cId="2065613061" sldId="2147483766"/>
              <ac:spMk id="5" creationId="{A2159C2A-0FC8-422F-92E4-B92935AAE5A0}"/>
            </ac:spMkLst>
          </pc:spChg>
          <pc:spChg chg="add mod">
            <ac:chgData name="Palina Vilava" userId="2da16f30-436a-4d99-a599-a4b0cba3622b" providerId="ADAL" clId="{29E84A5E-7045-7349-8EB9-E37DA956361E}" dt="2021-04-07T11:36:11.132" v="13"/>
            <ac:spMkLst>
              <pc:docMk/>
              <pc:sldMasterMk cId="6025338" sldId="2147483717"/>
              <pc:sldLayoutMk cId="2065613061" sldId="2147483766"/>
              <ac:spMk id="7" creationId="{D6769452-030B-5548-B575-999D639F6D22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6DA449-81D0-4C65-80FA-E84926361CC3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A5C3A5-A464-4897-B884-BB9B35180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70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5C3A5-A464-4897-B884-BB9B35180A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33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5C3A5-A464-4897-B884-BB9B35180A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829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epa.ms/stories" TargetMode="Externa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39377C-8642-441F-BDC6-500DB01AD362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6489700" cy="369332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6489700" cy="21544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spc="300">
                <a:solidFill>
                  <a:schemeClr val="bg2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>
                <a:effectLst/>
              </a:rPr>
              <a:t>JANUARY 2022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421FFBE-FD73-4914-B88C-A205297E29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776" y="610099"/>
            <a:ext cx="1070464" cy="37725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1FA7817-3B6C-3F4A-B7B9-1C24248B0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965960"/>
            <a:ext cx="5764213" cy="18466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60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31154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35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Up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817990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E4F57360-96E0-124A-8B27-F0C4589ED9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912147"/>
            <a:ext cx="11274552" cy="27699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19162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99213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90717A-8E85-0A40-B27D-E9A4F8826E8E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18CE59C-541D-F946-A8DA-A4B9F8BF47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83E1B4-D017-3E4B-8268-79DFC41DB4DB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67E2E61-17F9-0842-9210-A1111E25B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548B8AD-0CC3-5248-932C-F8A325C1B4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4D782FD-394E-974B-830A-5392AB47CB04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4885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-34032" y="0"/>
            <a:ext cx="6022081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3619500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240792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C0BE653-C375-415A-859B-2A7348B8E4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6250" y="1600200"/>
            <a:ext cx="4991100" cy="188231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6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E036E7A-2B84-45D1-985C-C2AD71420C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7" name="Isosceles Triangle 13">
            <a:extLst>
              <a:ext uri="{FF2B5EF4-FFF2-40B4-BE49-F238E27FC236}">
                <a16:creationId xmlns:a16="http://schemas.microsoft.com/office/drawing/2014/main" id="{33DA4BCA-E06D-9C46-8E45-43243DD633D7}"/>
              </a:ext>
            </a:extLst>
          </p:cNvPr>
          <p:cNvSpPr/>
          <p:nvPr userDrawn="1"/>
        </p:nvSpPr>
        <p:spPr>
          <a:xfrm rot="5400000" flipH="1">
            <a:off x="2835445" y="3152602"/>
            <a:ext cx="6858002" cy="552793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275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9820274" y="0"/>
            <a:ext cx="237172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557E5-085D-F44F-B30C-91E51AE491D3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E178E08-6B21-2843-9385-4D9886760A91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E8C029E-1B45-494C-B838-1704772FF7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C1CA1B-2E41-DA49-A688-13BC11756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6546028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31057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7907337" y="0"/>
            <a:ext cx="428466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557E5-085D-F44F-B30C-91E51AE491D3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E178E08-6B21-2843-9385-4D9886760A91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E8C029E-1B45-494C-B838-1704772FF7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C1CA1B-2E41-DA49-A688-13BC11756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6546028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02665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4955F73-BCD8-4858-BDA2-D30A6DDD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25689"/>
            <a:ext cx="4797425" cy="338554"/>
          </a:xfrm>
        </p:spPr>
        <p:txBody>
          <a:bodyPr>
            <a:sp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DB3700-A2AA-CC46-AB06-739575CE1198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8F2DB0F-A762-9841-A4D7-8B6F3D5251E5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8BAA6E4E-7596-A644-93F2-6ABBAFCD6B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2021" y="964562"/>
            <a:ext cx="3291840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tx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182FF9AB-2A1C-E54B-B99E-245DE32DDE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2020" y="3200114"/>
            <a:ext cx="3291840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tx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59EA3FB-C095-0948-83CD-4F812F3CA4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61082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870588-DEAA-3B45-9A4B-86DCE176308E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4797425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1F9CF-CDF3-4EE6-A083-D93A5811345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C233F4-4BA6-EC46-8DB3-143A95D5459A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8E027D5-10AF-5247-B60F-C8B2D62BC775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2947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39377C-8642-441F-BDC6-500DB01AD362}"/>
              </a:ext>
            </a:extLst>
          </p:cNvPr>
          <p:cNvSpPr/>
          <p:nvPr userDrawn="1"/>
        </p:nvSpPr>
        <p:spPr bwMode="auto"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551927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3566160" cy="21544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400" spc="300" dirty="0">
                <a:solidFill>
                  <a:schemeClr val="bg2"/>
                </a:solidFill>
                <a:effectLst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>
                <a:effectLst/>
              </a:rPr>
              <a:t>JANUARY 2022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1A216CA-E680-42EB-BC45-95A09D6275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1AA8C38-4FF3-4F33-8B0F-196D0BC791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776" y="610099"/>
            <a:ext cx="1070464" cy="377256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FB842CEE-8A53-0D42-A72B-7D63B1ED3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965960"/>
            <a:ext cx="5486400" cy="18466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60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2010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-1/2 Pictur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870588-DEAA-3B45-9A4B-86DCE176308E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4797425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1F9CF-CDF3-4EE6-A083-D93A5811345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C233F4-4BA6-EC46-8DB3-143A95D5459A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8E027D5-10AF-5247-B60F-C8B2D62BC775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936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57C14D-88D4-2E4E-B3D4-C2C8ABFC1A31}"/>
              </a:ext>
            </a:extLst>
          </p:cNvPr>
          <p:cNvSpPr/>
          <p:nvPr userDrawn="1"/>
        </p:nvSpPr>
        <p:spPr bwMode="auto">
          <a:xfrm>
            <a:off x="4302124" y="0"/>
            <a:ext cx="78898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1" y="469900"/>
            <a:ext cx="3606927" cy="338554"/>
          </a:xfrm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11704-E6A2-554A-83D7-019EF0F003D0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4E06C20-AA8E-8342-A500-79B18C390223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0B5FC9B-C94B-DD4C-B568-43367EF1D4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14697" y="0"/>
            <a:ext cx="787730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03B5AFB-E799-0442-BA28-6AF5A02967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8540959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Pictur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57C14D-88D4-2E4E-B3D4-C2C8ABFC1A31}"/>
              </a:ext>
            </a:extLst>
          </p:cNvPr>
          <p:cNvSpPr/>
          <p:nvPr userDrawn="1"/>
        </p:nvSpPr>
        <p:spPr bwMode="auto">
          <a:xfrm>
            <a:off x="4302124" y="0"/>
            <a:ext cx="78898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1" y="924339"/>
            <a:ext cx="3606927" cy="338554"/>
          </a:xfrm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11704-E6A2-554A-83D7-019EF0F003D0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4E06C20-AA8E-8342-A500-79B18C390223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0B5FC9B-C94B-DD4C-B568-43367EF1D4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14697" y="0"/>
            <a:ext cx="787730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96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23780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3841" y="16002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6414" y="2286000"/>
            <a:ext cx="4784852" cy="3657600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5EB0785-A8B2-B844-97DC-362F6DEDBA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365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 U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718026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1600200"/>
            <a:ext cx="4784852" cy="36576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CD48285-8885-4D22-8AE4-172AF61141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D02C5AA0-D8CE-634A-97A8-97B2BC7150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750798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 Up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237807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3841" y="16002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6414" y="2286000"/>
            <a:ext cx="4784852" cy="3657600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5D96D1E-C1BD-6F40-A978-D03F53CD4A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-34032" y="0"/>
            <a:ext cx="3142357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2407920" cy="677108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240792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E036E7A-2B84-45D1-985C-C2AD71420C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E8FAB7B-4710-4747-B680-F6B4F0097B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08325" y="0"/>
            <a:ext cx="9083675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876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430212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9547FE-7857-4A70-ACDF-06ACC0CC3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1BCE546-F0EF-2742-9891-475F8219D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99646"/>
            <a:ext cx="3606927" cy="338554"/>
          </a:xfrm>
        </p:spPr>
        <p:txBody>
          <a:bodyPr wrap="square"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B2196D5E-2DE5-E948-A22F-E057A6B999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6075238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 Up Left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7180263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927353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1613153"/>
            <a:ext cx="4784852" cy="296574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F61EEF5-D25E-43F9-9DE7-B0D48CE58D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E184C37-FA49-E94C-B478-B1492E6E7F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000874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2407920" cy="677108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240792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B0227B-1090-48E9-B33D-CB9CA73DF05F}"/>
              </a:ext>
            </a:extLst>
          </p:cNvPr>
          <p:cNvSpPr/>
          <p:nvPr userDrawn="1"/>
        </p:nvSpPr>
        <p:spPr bwMode="auto">
          <a:xfrm flipH="1">
            <a:off x="3108325" y="0"/>
            <a:ext cx="908367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CC76E4-4D68-894E-AF17-C8188D17CE71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4E5246D-43F4-5946-BF12-EAA7EF1F6B9B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467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188486-1E04-4170-877E-F561315E0F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6489700" cy="369332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6489700" cy="21544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spc="300">
                <a:solidFill>
                  <a:schemeClr val="bg1">
                    <a:lumMod val="95000"/>
                  </a:schemeClr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>
                <a:effectLst/>
              </a:rPr>
              <a:t>JANUARY 2022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E8C851A-E2E7-4523-9F42-0BB009E564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776" y="610099"/>
            <a:ext cx="1070464" cy="377256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D6769452-030B-5548-B575-999D639F6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965960"/>
            <a:ext cx="5755248" cy="18466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60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56130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E70CA8-AE5E-9144-B51A-3DB9B2B912F8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2E37B5-D917-F347-A92A-FFF42F041E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8B879C7-3885-2143-A73F-46BF26852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4797425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C884B43-5420-8A44-BD3B-D88B17EDD055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494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7907337" y="0"/>
            <a:ext cx="428466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8C65148-4BCC-48BC-8E7B-05AA01088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7139"/>
            <a:ext cx="4797425" cy="338554"/>
          </a:xfrm>
        </p:spPr>
        <p:txBody>
          <a:bodyPr>
            <a:sp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55E40-4D84-A94C-A4CB-F465F24AE156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0D87F5D-4F0F-994A-BFA6-46BC2DD6C51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D6A52748-F772-0748-94C9-3767AF238C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769201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6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9820275" y="0"/>
            <a:ext cx="2371722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8C65148-4BCC-48BC-8E7B-05AA01088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7139"/>
            <a:ext cx="4797425" cy="338554"/>
          </a:xfrm>
        </p:spPr>
        <p:txBody>
          <a:bodyPr>
            <a:sp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55E40-4D84-A94C-A4CB-F465F24AE156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0D87F5D-4F0F-994A-BFA6-46BC2DD6C51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D6A52748-F772-0748-94C9-3767AF238C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465376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 Pictur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D51ED0-4D08-4641-87AC-8F2B5E2A3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703936-AD1E-BD44-91CB-919F81D7BFEC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D1BED4F-175D-FF44-A003-4A5C8D212304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091CD3F7-14AE-A849-9B73-75D2354D484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090E848-D90D-3040-B1C3-7D33F1A7A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27353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0EAA2BB-1929-1344-BB72-B8696E5C93F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1613153"/>
            <a:ext cx="4784852" cy="296574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6C52A15-EBCB-2E4D-B9B0-C28E4B5B7D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024952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Statem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3841" y="16002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6414" y="2286000"/>
            <a:ext cx="4784852" cy="36576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E44CDB4-CF54-423C-9681-C9AAACA56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4CC298-22F4-2C44-B143-5C071C1464AE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64434E4-9DFC-C54A-8FA5-A3977779F6DB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74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Pictur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02766-9497-4A26-BB62-880E918552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2753526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4ACCEEE-9EE8-4BBF-B992-09ACA791A9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3434928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2C8C061-6443-461A-A052-E19A46AADC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13760" y="2753526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26FC49A-5396-46E4-8A00-C0A017834E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13760" y="3434928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EEE17DA-6635-495B-A481-BBD7188AD4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70320" y="2753526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F29616B-A8DB-42A6-A277-8CAE573E98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0320" y="3434928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D35C967-D122-42CE-BDAF-F34B55F00EA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26880" y="2753526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4FDC613-45BE-47C3-82C5-FC027C2DE4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26880" y="3434928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84AF8F5-D562-4FBF-9069-09A640AACD0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63731" y="1143000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4F5537FA-B25A-4A75-AFE8-CB3D2D4EA78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13442" y="1143000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62EC0755-06FE-418F-830B-3953EAC2B2B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363153" y="1143000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5145A383-DF32-4D59-98B6-07591E0CE3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312864" y="1143000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1609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1" y="4124960"/>
            <a:ext cx="3312160" cy="246221"/>
          </a:xfrm>
        </p:spPr>
        <p:txBody>
          <a:bodyPr>
            <a:spAutoFit/>
          </a:bodyPr>
          <a:lstStyle>
            <a:lvl1pPr>
              <a:defRPr sz="16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4502295"/>
            <a:ext cx="3299588" cy="8023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56621FE-2493-434D-BD83-B0B78B101F2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4076700" cy="3429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2F7B19A9-71C0-403D-B507-22838A53F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76700" y="0"/>
            <a:ext cx="4064000" cy="3429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84A1708-3D5F-4AC2-B35F-FB446EFEB7C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40700" y="0"/>
            <a:ext cx="4064000" cy="3429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7BF9D5A-73E5-43EB-95F4-FF56369516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4697" y="4502295"/>
            <a:ext cx="3299588" cy="8023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AC52B6B-2068-4BD5-8D7B-E2AA5CC142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06449" y="4502295"/>
            <a:ext cx="3299588" cy="8023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56DCAB-CD09-4E29-A907-70E7EBE0E6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02125" y="4124325"/>
            <a:ext cx="3311525" cy="24622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600" b="1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9A5C7D-52BE-42FF-9382-B63BBD810FD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06449" y="4114800"/>
            <a:ext cx="3312160" cy="24622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600" b="1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83406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615E796-86B4-4C38-A923-10DBDCC4B9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3" y="6469379"/>
            <a:ext cx="1382049" cy="91440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56621FE-2493-434D-BD83-B0B78B101F2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95D56692-426B-4F40-8BC1-45B989D4414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48777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32D43E18-54F7-4125-A364-D733497B4F3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7555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0D751945-7936-4E08-A1DF-7F344072146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146333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C432762-A502-4EDF-9936-2F1B5B291C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3F49D1-094C-794E-ADD9-2E27004213E7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B996F9F-D55F-FD42-A589-2783B304344D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mtClean="0">
                <a:solidFill>
                  <a:schemeClr val="tx1"/>
                </a:solidFill>
              </a:rPr>
              <a:pPr lvl="0"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0376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">
    <p:bg>
      <p:bgPr>
        <a:solidFill>
          <a:srgbClr val="ABD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3971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 Descrip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02766-9497-4A26-BB62-880E918552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143000"/>
            <a:ext cx="3312160" cy="594137"/>
          </a:xfrm>
        </p:spPr>
        <p:txBody>
          <a:bodyPr wrap="square">
            <a:spAutoFit/>
          </a:bodyPr>
          <a:lstStyle>
            <a:lvl1pPr>
              <a:defRPr sz="18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2C8C061-6443-461A-A052-E19A46AADC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9920" y="1143000"/>
            <a:ext cx="3312160" cy="594137"/>
          </a:xfrm>
        </p:spPr>
        <p:txBody>
          <a:bodyPr wrap="square">
            <a:spAutoFit/>
          </a:bodyPr>
          <a:lstStyle>
            <a:lvl1pPr>
              <a:defRPr sz="18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26FC49A-5396-46E4-8A00-C0A017834E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9920" y="2067560"/>
            <a:ext cx="3312160" cy="3542958"/>
          </a:xfrm>
        </p:spPr>
        <p:txBody>
          <a:bodyPr wrap="square">
            <a:spAutoFit/>
          </a:bodyPr>
          <a:lstStyle>
            <a:lvl1pPr>
              <a:defRPr sz="14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  <a:r>
              <a:rPr lang="en-US" err="1"/>
              <a:t>Nec</a:t>
            </a:r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EEE17DA-6635-495B-A481-BBD7188AD4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2640" y="1143000"/>
            <a:ext cx="3312160" cy="594137"/>
          </a:xfrm>
        </p:spPr>
        <p:txBody>
          <a:bodyPr wrap="square">
            <a:spAutoFit/>
          </a:bodyPr>
          <a:lstStyle>
            <a:lvl1pPr>
              <a:defRPr sz="18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F29616B-A8DB-42A6-A277-8CAE573E98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22640" y="2067560"/>
            <a:ext cx="3312160" cy="3542958"/>
          </a:xfrm>
        </p:spPr>
        <p:txBody>
          <a:bodyPr wrap="square">
            <a:spAutoFit/>
          </a:bodyPr>
          <a:lstStyle>
            <a:lvl1pPr>
              <a:defRPr sz="14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  <a:r>
              <a:rPr lang="en-US" err="1"/>
              <a:t>Nec</a:t>
            </a:r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74046861-98EF-8743-9C12-267EC1D8E7B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57200" y="2730381"/>
            <a:ext cx="3614738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400" baseline="0">
                <a:latin typeface="+mn-lt"/>
              </a:defRPr>
            </a:lvl1pPr>
          </a:lstStyle>
          <a:p>
            <a:r>
              <a:rPr lang="en-US"/>
              <a:t>Click icon to add BLACK &amp; WHITE PHOTO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A666C02-EA3A-C441-B424-21DB595FE3C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57200" y="4238918"/>
            <a:ext cx="3614738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400" baseline="0">
                <a:latin typeface="+mn-lt"/>
              </a:defRPr>
            </a:lvl1pPr>
          </a:lstStyle>
          <a:p>
            <a:r>
              <a:rPr lang="en-US"/>
              <a:t>Click icon to add BLACK &amp; WHITE PHOTO</a:t>
            </a:r>
          </a:p>
        </p:txBody>
      </p:sp>
    </p:spTree>
    <p:extLst>
      <p:ext uri="{BB962C8B-B14F-4D97-AF65-F5344CB8AC3E}">
        <p14:creationId xmlns:p14="http://schemas.microsoft.com/office/powerpoint/2010/main" val="1173237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">
            <a:extLst>
              <a:ext uri="{FF2B5EF4-FFF2-40B4-BE49-F238E27FC236}">
                <a16:creationId xmlns:a16="http://schemas.microsoft.com/office/drawing/2014/main" id="{7D36EB9C-BBDB-7447-884B-AC6C7C7D1D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wrap="square">
            <a:spAutoFit/>
          </a:bodyPr>
          <a:lstStyle>
            <a:lvl1pPr>
              <a:defRPr sz="6000" b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ECE784D3-D287-664F-80A6-CBA29DD12F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86639" y="119103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9A1CE94-599A-5146-9EFB-9AEECE4367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6639" y="1884106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0E828E5-70FD-D449-B964-390D8366EA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6639" y="256701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23D1ADF7-7F17-9F4A-A000-26CFD756A3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6639" y="326007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8974FB4-0DC4-9A48-849B-3445C17323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6639" y="3942985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3B70AEBB-A750-864B-B6BD-21B4D0EFE2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6639" y="462589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B6A80AC0-F1D6-7541-A91C-C279FD1948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8930" y="119103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48BEB51A-F18F-5749-809D-EC078A513A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18930" y="1884106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C6735154-D863-074C-BEF0-25E8F08360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8930" y="256701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C373B72A-00B1-9E4F-BC7F-202B2AC57F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8930" y="326007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A584DDAC-74C3-8649-AA09-BE37E59266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8930" y="394298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BE98457-B105-874C-9706-66BA69C1AF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8930" y="462589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6C8558E-5624-D848-B1A3-4B79F93D0AC1}"/>
              </a:ext>
            </a:extLst>
          </p:cNvPr>
          <p:cNvCxnSpPr>
            <a:cxnSpLocks/>
          </p:cNvCxnSpPr>
          <p:nvPr userDrawn="1"/>
        </p:nvCxnSpPr>
        <p:spPr>
          <a:xfrm>
            <a:off x="3725348" y="914400"/>
            <a:ext cx="0" cy="525780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9542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71FB1-EED5-E148-9A93-A29EB92D1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56397" y="1220724"/>
            <a:ext cx="7892478" cy="27127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50000"/>
              </a:lnSpc>
              <a:defRPr sz="2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61F754-B893-AE42-8D75-BA81D1A9A8FF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BD9E730-867D-BF4D-8996-7605F868D97E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0D6E288-882B-514C-B335-273A187E20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grpSp>
        <p:nvGrpSpPr>
          <p:cNvPr id="8" name="Graphic 4">
            <a:extLst>
              <a:ext uri="{FF2B5EF4-FFF2-40B4-BE49-F238E27FC236}">
                <a16:creationId xmlns:a16="http://schemas.microsoft.com/office/drawing/2014/main" id="{823A4988-0868-304B-AD24-7AFF2D3D342A}"/>
              </a:ext>
            </a:extLst>
          </p:cNvPr>
          <p:cNvGrpSpPr/>
          <p:nvPr userDrawn="1"/>
        </p:nvGrpSpPr>
        <p:grpSpPr>
          <a:xfrm>
            <a:off x="494098" y="228600"/>
            <a:ext cx="1309173" cy="952500"/>
            <a:chOff x="1851964" y="2058769"/>
            <a:chExt cx="424433" cy="308800"/>
          </a:xfrm>
          <a:solidFill>
            <a:schemeClr val="bg2">
              <a:lumMod val="25000"/>
            </a:schemeClr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FDBA4B6-758F-E547-A4C5-72E7C40C04B9}"/>
                </a:ext>
              </a:extLst>
            </p:cNvPr>
            <p:cNvSpPr/>
            <p:nvPr/>
          </p:nvSpPr>
          <p:spPr>
            <a:xfrm>
              <a:off x="1851964" y="2058769"/>
              <a:ext cx="196214" cy="308800"/>
            </a:xfrm>
            <a:custGeom>
              <a:avLst/>
              <a:gdLst>
                <a:gd name="connsiteX0" fmla="*/ 96202 w 196214"/>
                <a:gd name="connsiteY0" fmla="*/ 0 h 308800"/>
                <a:gd name="connsiteX1" fmla="*/ 166211 w 196214"/>
                <a:gd name="connsiteY1" fmla="*/ 31909 h 308800"/>
                <a:gd name="connsiteX2" fmla="*/ 188119 w 196214"/>
                <a:gd name="connsiteY2" fmla="*/ 67913 h 308800"/>
                <a:gd name="connsiteX3" fmla="*/ 196215 w 196214"/>
                <a:gd name="connsiteY3" fmla="*/ 110585 h 308800"/>
                <a:gd name="connsiteX4" fmla="*/ 166688 w 196214"/>
                <a:gd name="connsiteY4" fmla="*/ 202311 h 308800"/>
                <a:gd name="connsiteX5" fmla="*/ 87630 w 196214"/>
                <a:gd name="connsiteY5" fmla="*/ 281178 h 308800"/>
                <a:gd name="connsiteX6" fmla="*/ 21907 w 196214"/>
                <a:gd name="connsiteY6" fmla="*/ 308801 h 308800"/>
                <a:gd name="connsiteX7" fmla="*/ 6191 w 196214"/>
                <a:gd name="connsiteY7" fmla="*/ 303085 h 308800"/>
                <a:gd name="connsiteX8" fmla="*/ 0 w 196214"/>
                <a:gd name="connsiteY8" fmla="*/ 287846 h 308800"/>
                <a:gd name="connsiteX9" fmla="*/ 18098 w 196214"/>
                <a:gd name="connsiteY9" fmla="*/ 264033 h 308800"/>
                <a:gd name="connsiteX10" fmla="*/ 81439 w 196214"/>
                <a:gd name="connsiteY10" fmla="*/ 219742 h 308800"/>
                <a:gd name="connsiteX11" fmla="*/ 100489 w 196214"/>
                <a:gd name="connsiteY11" fmla="*/ 189738 h 308800"/>
                <a:gd name="connsiteX12" fmla="*/ 86201 w 196214"/>
                <a:gd name="connsiteY12" fmla="*/ 178784 h 308800"/>
                <a:gd name="connsiteX13" fmla="*/ 80010 w 196214"/>
                <a:gd name="connsiteY13" fmla="*/ 177832 h 308800"/>
                <a:gd name="connsiteX14" fmla="*/ 72866 w 196214"/>
                <a:gd name="connsiteY14" fmla="*/ 177355 h 308800"/>
                <a:gd name="connsiteX15" fmla="*/ 22574 w 196214"/>
                <a:gd name="connsiteY15" fmla="*/ 148495 h 308800"/>
                <a:gd name="connsiteX16" fmla="*/ 3238 w 196214"/>
                <a:gd name="connsiteY16" fmla="*/ 90106 h 308800"/>
                <a:gd name="connsiteX17" fmla="*/ 27051 w 196214"/>
                <a:gd name="connsiteY17" fmla="*/ 29146 h 308800"/>
                <a:gd name="connsiteX18" fmla="*/ 96202 w 196214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4" h="308800">
                  <a:moveTo>
                    <a:pt x="96202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722" y="299561"/>
                    <a:pt x="37719" y="308801"/>
                    <a:pt x="21907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8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8" y="112966"/>
                    <a:pt x="3238" y="90106"/>
                  </a:cubicBezTo>
                  <a:cubicBezTo>
                    <a:pt x="3238" y="66580"/>
                    <a:pt x="11144" y="46291"/>
                    <a:pt x="27051" y="29146"/>
                  </a:cubicBezTo>
                  <a:cubicBezTo>
                    <a:pt x="45149" y="9715"/>
                    <a:pt x="68199" y="0"/>
                    <a:pt x="9620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67A9479-37D0-E448-A740-1DFA8790CA90}"/>
                </a:ext>
              </a:extLst>
            </p:cNvPr>
            <p:cNvSpPr/>
            <p:nvPr/>
          </p:nvSpPr>
          <p:spPr>
            <a:xfrm>
              <a:off x="2080183" y="2058769"/>
              <a:ext cx="196215" cy="308800"/>
            </a:xfrm>
            <a:custGeom>
              <a:avLst/>
              <a:gdLst>
                <a:gd name="connsiteX0" fmla="*/ 96203 w 196215"/>
                <a:gd name="connsiteY0" fmla="*/ 0 h 308800"/>
                <a:gd name="connsiteX1" fmla="*/ 166211 w 196215"/>
                <a:gd name="connsiteY1" fmla="*/ 31909 h 308800"/>
                <a:gd name="connsiteX2" fmla="*/ 188119 w 196215"/>
                <a:gd name="connsiteY2" fmla="*/ 67913 h 308800"/>
                <a:gd name="connsiteX3" fmla="*/ 196215 w 196215"/>
                <a:gd name="connsiteY3" fmla="*/ 110585 h 308800"/>
                <a:gd name="connsiteX4" fmla="*/ 166688 w 196215"/>
                <a:gd name="connsiteY4" fmla="*/ 202311 h 308800"/>
                <a:gd name="connsiteX5" fmla="*/ 87630 w 196215"/>
                <a:gd name="connsiteY5" fmla="*/ 281178 h 308800"/>
                <a:gd name="connsiteX6" fmla="*/ 21908 w 196215"/>
                <a:gd name="connsiteY6" fmla="*/ 308801 h 308800"/>
                <a:gd name="connsiteX7" fmla="*/ 6191 w 196215"/>
                <a:gd name="connsiteY7" fmla="*/ 303085 h 308800"/>
                <a:gd name="connsiteX8" fmla="*/ 0 w 196215"/>
                <a:gd name="connsiteY8" fmla="*/ 287846 h 308800"/>
                <a:gd name="connsiteX9" fmla="*/ 18097 w 196215"/>
                <a:gd name="connsiteY9" fmla="*/ 264033 h 308800"/>
                <a:gd name="connsiteX10" fmla="*/ 81439 w 196215"/>
                <a:gd name="connsiteY10" fmla="*/ 219742 h 308800"/>
                <a:gd name="connsiteX11" fmla="*/ 100489 w 196215"/>
                <a:gd name="connsiteY11" fmla="*/ 189738 h 308800"/>
                <a:gd name="connsiteX12" fmla="*/ 86201 w 196215"/>
                <a:gd name="connsiteY12" fmla="*/ 178784 h 308800"/>
                <a:gd name="connsiteX13" fmla="*/ 80010 w 196215"/>
                <a:gd name="connsiteY13" fmla="*/ 177832 h 308800"/>
                <a:gd name="connsiteX14" fmla="*/ 72866 w 196215"/>
                <a:gd name="connsiteY14" fmla="*/ 177355 h 308800"/>
                <a:gd name="connsiteX15" fmla="*/ 22574 w 196215"/>
                <a:gd name="connsiteY15" fmla="*/ 148495 h 308800"/>
                <a:gd name="connsiteX16" fmla="*/ 3239 w 196215"/>
                <a:gd name="connsiteY16" fmla="*/ 90106 h 308800"/>
                <a:gd name="connsiteX17" fmla="*/ 27051 w 196215"/>
                <a:gd name="connsiteY17" fmla="*/ 29146 h 308800"/>
                <a:gd name="connsiteX18" fmla="*/ 96203 w 196215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5" h="308800">
                  <a:moveTo>
                    <a:pt x="96203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627" y="299561"/>
                    <a:pt x="37719" y="308801"/>
                    <a:pt x="21908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7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9" y="112966"/>
                    <a:pt x="3239" y="90106"/>
                  </a:cubicBezTo>
                  <a:cubicBezTo>
                    <a:pt x="3239" y="66580"/>
                    <a:pt x="11144" y="46291"/>
                    <a:pt x="27051" y="29146"/>
                  </a:cubicBezTo>
                  <a:cubicBezTo>
                    <a:pt x="45244" y="9715"/>
                    <a:pt x="68199" y="0"/>
                    <a:pt x="9620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981FF5D2-40D7-B048-B33B-B448FA5F16F4}"/>
              </a:ext>
            </a:extLst>
          </p:cNvPr>
          <p:cNvGrpSpPr/>
          <p:nvPr userDrawn="1"/>
        </p:nvGrpSpPr>
        <p:grpSpPr>
          <a:xfrm rot="10800000">
            <a:off x="10425627" y="5219700"/>
            <a:ext cx="1309173" cy="952500"/>
            <a:chOff x="1851964" y="2058769"/>
            <a:chExt cx="424433" cy="308800"/>
          </a:xfrm>
          <a:solidFill>
            <a:schemeClr val="bg2">
              <a:lumMod val="25000"/>
            </a:schemeClr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5EF95A2-728D-A049-91DE-CDD3C11B4CB1}"/>
                </a:ext>
              </a:extLst>
            </p:cNvPr>
            <p:cNvSpPr/>
            <p:nvPr/>
          </p:nvSpPr>
          <p:spPr>
            <a:xfrm>
              <a:off x="1851964" y="2058769"/>
              <a:ext cx="196214" cy="308800"/>
            </a:xfrm>
            <a:custGeom>
              <a:avLst/>
              <a:gdLst>
                <a:gd name="connsiteX0" fmla="*/ 96202 w 196214"/>
                <a:gd name="connsiteY0" fmla="*/ 0 h 308800"/>
                <a:gd name="connsiteX1" fmla="*/ 166211 w 196214"/>
                <a:gd name="connsiteY1" fmla="*/ 31909 h 308800"/>
                <a:gd name="connsiteX2" fmla="*/ 188119 w 196214"/>
                <a:gd name="connsiteY2" fmla="*/ 67913 h 308800"/>
                <a:gd name="connsiteX3" fmla="*/ 196215 w 196214"/>
                <a:gd name="connsiteY3" fmla="*/ 110585 h 308800"/>
                <a:gd name="connsiteX4" fmla="*/ 166688 w 196214"/>
                <a:gd name="connsiteY4" fmla="*/ 202311 h 308800"/>
                <a:gd name="connsiteX5" fmla="*/ 87630 w 196214"/>
                <a:gd name="connsiteY5" fmla="*/ 281178 h 308800"/>
                <a:gd name="connsiteX6" fmla="*/ 21907 w 196214"/>
                <a:gd name="connsiteY6" fmla="*/ 308801 h 308800"/>
                <a:gd name="connsiteX7" fmla="*/ 6191 w 196214"/>
                <a:gd name="connsiteY7" fmla="*/ 303085 h 308800"/>
                <a:gd name="connsiteX8" fmla="*/ 0 w 196214"/>
                <a:gd name="connsiteY8" fmla="*/ 287846 h 308800"/>
                <a:gd name="connsiteX9" fmla="*/ 18098 w 196214"/>
                <a:gd name="connsiteY9" fmla="*/ 264033 h 308800"/>
                <a:gd name="connsiteX10" fmla="*/ 81439 w 196214"/>
                <a:gd name="connsiteY10" fmla="*/ 219742 h 308800"/>
                <a:gd name="connsiteX11" fmla="*/ 100489 w 196214"/>
                <a:gd name="connsiteY11" fmla="*/ 189738 h 308800"/>
                <a:gd name="connsiteX12" fmla="*/ 86201 w 196214"/>
                <a:gd name="connsiteY12" fmla="*/ 178784 h 308800"/>
                <a:gd name="connsiteX13" fmla="*/ 80010 w 196214"/>
                <a:gd name="connsiteY13" fmla="*/ 177832 h 308800"/>
                <a:gd name="connsiteX14" fmla="*/ 72866 w 196214"/>
                <a:gd name="connsiteY14" fmla="*/ 177355 h 308800"/>
                <a:gd name="connsiteX15" fmla="*/ 22574 w 196214"/>
                <a:gd name="connsiteY15" fmla="*/ 148495 h 308800"/>
                <a:gd name="connsiteX16" fmla="*/ 3238 w 196214"/>
                <a:gd name="connsiteY16" fmla="*/ 90106 h 308800"/>
                <a:gd name="connsiteX17" fmla="*/ 27051 w 196214"/>
                <a:gd name="connsiteY17" fmla="*/ 29146 h 308800"/>
                <a:gd name="connsiteX18" fmla="*/ 96202 w 196214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4" h="308800">
                  <a:moveTo>
                    <a:pt x="96202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722" y="299561"/>
                    <a:pt x="37719" y="308801"/>
                    <a:pt x="21907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8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8" y="112966"/>
                    <a:pt x="3238" y="90106"/>
                  </a:cubicBezTo>
                  <a:cubicBezTo>
                    <a:pt x="3238" y="66580"/>
                    <a:pt x="11144" y="46291"/>
                    <a:pt x="27051" y="29146"/>
                  </a:cubicBezTo>
                  <a:cubicBezTo>
                    <a:pt x="45149" y="9715"/>
                    <a:pt x="68199" y="0"/>
                    <a:pt x="9620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241BF97-F3E8-2C41-8D83-077454953A50}"/>
                </a:ext>
              </a:extLst>
            </p:cNvPr>
            <p:cNvSpPr/>
            <p:nvPr/>
          </p:nvSpPr>
          <p:spPr>
            <a:xfrm>
              <a:off x="2080183" y="2058769"/>
              <a:ext cx="196215" cy="308800"/>
            </a:xfrm>
            <a:custGeom>
              <a:avLst/>
              <a:gdLst>
                <a:gd name="connsiteX0" fmla="*/ 96203 w 196215"/>
                <a:gd name="connsiteY0" fmla="*/ 0 h 308800"/>
                <a:gd name="connsiteX1" fmla="*/ 166211 w 196215"/>
                <a:gd name="connsiteY1" fmla="*/ 31909 h 308800"/>
                <a:gd name="connsiteX2" fmla="*/ 188119 w 196215"/>
                <a:gd name="connsiteY2" fmla="*/ 67913 h 308800"/>
                <a:gd name="connsiteX3" fmla="*/ 196215 w 196215"/>
                <a:gd name="connsiteY3" fmla="*/ 110585 h 308800"/>
                <a:gd name="connsiteX4" fmla="*/ 166688 w 196215"/>
                <a:gd name="connsiteY4" fmla="*/ 202311 h 308800"/>
                <a:gd name="connsiteX5" fmla="*/ 87630 w 196215"/>
                <a:gd name="connsiteY5" fmla="*/ 281178 h 308800"/>
                <a:gd name="connsiteX6" fmla="*/ 21908 w 196215"/>
                <a:gd name="connsiteY6" fmla="*/ 308801 h 308800"/>
                <a:gd name="connsiteX7" fmla="*/ 6191 w 196215"/>
                <a:gd name="connsiteY7" fmla="*/ 303085 h 308800"/>
                <a:gd name="connsiteX8" fmla="*/ 0 w 196215"/>
                <a:gd name="connsiteY8" fmla="*/ 287846 h 308800"/>
                <a:gd name="connsiteX9" fmla="*/ 18097 w 196215"/>
                <a:gd name="connsiteY9" fmla="*/ 264033 h 308800"/>
                <a:gd name="connsiteX10" fmla="*/ 81439 w 196215"/>
                <a:gd name="connsiteY10" fmla="*/ 219742 h 308800"/>
                <a:gd name="connsiteX11" fmla="*/ 100489 w 196215"/>
                <a:gd name="connsiteY11" fmla="*/ 189738 h 308800"/>
                <a:gd name="connsiteX12" fmla="*/ 86201 w 196215"/>
                <a:gd name="connsiteY12" fmla="*/ 178784 h 308800"/>
                <a:gd name="connsiteX13" fmla="*/ 80010 w 196215"/>
                <a:gd name="connsiteY13" fmla="*/ 177832 h 308800"/>
                <a:gd name="connsiteX14" fmla="*/ 72866 w 196215"/>
                <a:gd name="connsiteY14" fmla="*/ 177355 h 308800"/>
                <a:gd name="connsiteX15" fmla="*/ 22574 w 196215"/>
                <a:gd name="connsiteY15" fmla="*/ 148495 h 308800"/>
                <a:gd name="connsiteX16" fmla="*/ 3239 w 196215"/>
                <a:gd name="connsiteY16" fmla="*/ 90106 h 308800"/>
                <a:gd name="connsiteX17" fmla="*/ 27051 w 196215"/>
                <a:gd name="connsiteY17" fmla="*/ 29146 h 308800"/>
                <a:gd name="connsiteX18" fmla="*/ 96203 w 196215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5" h="308800">
                  <a:moveTo>
                    <a:pt x="96203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627" y="299561"/>
                    <a:pt x="37719" y="308801"/>
                    <a:pt x="21908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7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9" y="112966"/>
                    <a:pt x="3239" y="90106"/>
                  </a:cubicBezTo>
                  <a:cubicBezTo>
                    <a:pt x="3239" y="66580"/>
                    <a:pt x="11144" y="46291"/>
                    <a:pt x="27051" y="29146"/>
                  </a:cubicBezTo>
                  <a:cubicBezTo>
                    <a:pt x="45244" y="9715"/>
                    <a:pt x="68199" y="0"/>
                    <a:pt x="9620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1B4BAB6-FAAD-BA41-8450-398BD1279B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26808" y="4620894"/>
            <a:ext cx="2822067" cy="257250"/>
          </a:xfrm>
        </p:spPr>
        <p:txBody>
          <a:bodyPr>
            <a:spAutoFit/>
          </a:bodyPr>
          <a:lstStyle>
            <a:lvl1pPr algn="r">
              <a:defRPr sz="1600" b="1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94883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BE84340-BD33-8E44-99AA-6996388612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2895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FF8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31137FB-F149-DD41-B765-24A58A85DE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1291" y="1024301"/>
            <a:ext cx="609419" cy="545269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952A47A2-EF74-7B4A-948B-354D8CBA8096}"/>
              </a:ext>
            </a:extLst>
          </p:cNvPr>
          <p:cNvSpPr txBox="1">
            <a:spLocks/>
          </p:cNvSpPr>
          <p:nvPr userDrawn="1"/>
        </p:nvSpPr>
        <p:spPr>
          <a:xfrm>
            <a:off x="3894218" y="1786378"/>
            <a:ext cx="4403565" cy="73866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i="0" kern="12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sz="4800">
                <a:solidFill>
                  <a:schemeClr val="lt1"/>
                </a:solidFill>
              </a:rPr>
              <a:t>Disclaimer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14BDE5-32F5-E643-A4FF-D09A52DA71E1}"/>
              </a:ext>
            </a:extLst>
          </p:cNvPr>
          <p:cNvSpPr/>
          <p:nvPr userDrawn="1"/>
        </p:nvSpPr>
        <p:spPr>
          <a:xfrm>
            <a:off x="2573605" y="5025323"/>
            <a:ext cx="7044791" cy="1146877"/>
          </a:xfrm>
          <a:prstGeom prst="rect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spcAft>
                <a:spcPts val="600"/>
              </a:spcAft>
              <a:defRPr/>
            </a:pPr>
            <a:r>
              <a:rPr lang="en-US" sz="1600" b="1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</a:rPr>
              <a:t>This presentation was downloaded from Presales Stories. </a:t>
            </a:r>
          </a:p>
          <a:p>
            <a:pPr algn="ctr" defTabSz="914354">
              <a:defRPr/>
            </a:pPr>
            <a:r>
              <a:rPr lang="en-US" sz="1600" b="1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</a:rPr>
              <a:t>Discover more content about EPAM’s Capabilities at </a:t>
            </a:r>
            <a:br>
              <a:rPr lang="en-US" sz="1600" b="1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</a:rPr>
            </a:br>
            <a:r>
              <a:rPr lang="en-US" sz="1600" b="1" u="sng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https://epa.ms/stories</a:t>
            </a:r>
            <a:endParaRPr lang="en-US" sz="1600" b="1">
              <a:solidFill>
                <a:schemeClr val="accent3">
                  <a:lumMod val="40000"/>
                  <a:lumOff val="60000"/>
                </a:schemeClr>
              </a:solidFill>
              <a:latin typeface="Calibri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B01F7317-9450-7F4E-8CF4-A6FAE6DBDD15}"/>
              </a:ext>
            </a:extLst>
          </p:cNvPr>
          <p:cNvSpPr txBox="1">
            <a:spLocks/>
          </p:cNvSpPr>
          <p:nvPr userDrawn="1"/>
        </p:nvSpPr>
        <p:spPr>
          <a:xfrm>
            <a:off x="2901517" y="2834448"/>
            <a:ext cx="6388966" cy="16047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i="0" kern="12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  <a:t>All provided material can only be used under NDA</a:t>
            </a:r>
            <a:b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</a:br>
            <a: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  <a:t>Slides can Contain Confidential Notes</a:t>
            </a:r>
            <a:b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</a:br>
            <a: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  <a:t>Don’t Share As PPT</a:t>
            </a:r>
          </a:p>
        </p:txBody>
      </p:sp>
    </p:spTree>
    <p:extLst>
      <p:ext uri="{BB962C8B-B14F-4D97-AF65-F5344CB8AC3E}">
        <p14:creationId xmlns:p14="http://schemas.microsoft.com/office/powerpoint/2010/main" val="15502107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2D1CE3-09AB-4B8F-B4EA-802DA1F8168A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F03CD9-50C7-44B7-B928-FC1A6F913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875002"/>
            <a:ext cx="5530850" cy="1107996"/>
          </a:xfrm>
        </p:spPr>
        <p:txBody>
          <a:bodyPr wrap="square">
            <a:spAutoFit/>
          </a:bodyPr>
          <a:lstStyle>
            <a:lvl1pPr>
              <a:defRPr sz="720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33460F-F216-4161-81D4-61770D44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07338" y="2286000"/>
            <a:ext cx="3827462" cy="257250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For more information, contact</a:t>
            </a:r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83A137D-51C1-42BD-8E6A-5A17CA8E69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7338" y="2746674"/>
            <a:ext cx="3827462" cy="28943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>
                <a:effectLst/>
              </a:rPr>
              <a:t>Victoria Morrison</a:t>
            </a:r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88F9D7D-61B7-4023-A90A-331ABB6016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7338" y="3039391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Head of Marketing EMEA</a:t>
            </a:r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5F31C29-0270-444C-AB5B-F5F8275A4E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07338" y="3661074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victoria_morrison@epam.com</a:t>
            </a:r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B6A5DF8-022B-46A9-9257-DAA098142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07338" y="3948004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+1 000 000 000</a:t>
            </a:r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CF17201-04E3-48ED-9077-B42ECD88DB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07338" y="4572000"/>
            <a:ext cx="3827462" cy="117307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Address line 1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2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3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Zip code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Country</a:t>
            </a:r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4B6A1A-ED6A-490A-AA56-15684042F07D}"/>
              </a:ext>
            </a:extLst>
          </p:cNvPr>
          <p:cNvCxnSpPr/>
          <p:nvPr userDrawn="1"/>
        </p:nvCxnSpPr>
        <p:spPr>
          <a:xfrm>
            <a:off x="6946900" y="2286000"/>
            <a:ext cx="0" cy="3534697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681FC57-5C71-4F5A-AB2F-52FF92CEB4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69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2D1CE3-09AB-4B8F-B4EA-802DA1F8168A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F03CD9-50C7-44B7-B928-FC1A6F913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1181100"/>
            <a:ext cx="4426771" cy="1107996"/>
          </a:xfrm>
        </p:spPr>
        <p:txBody>
          <a:bodyPr wrap="square">
            <a:spAutoFit/>
          </a:bodyPr>
          <a:lstStyle>
            <a:lvl1pPr>
              <a:defRPr sz="720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33460F-F216-4161-81D4-61770D44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4663" y="2717434"/>
            <a:ext cx="3827462" cy="257250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For more information, contact</a:t>
            </a:r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83A137D-51C1-42BD-8E6A-5A17CA8E69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4663" y="3178108"/>
            <a:ext cx="3827462" cy="28943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>
                <a:effectLst/>
              </a:rPr>
              <a:t>Victoria Morrison</a:t>
            </a:r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88F9D7D-61B7-4023-A90A-331ABB6016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4663" y="3470825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Head of Marketing EMEA</a:t>
            </a:r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5F31C29-0270-444C-AB5B-F5F8275A4E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4663" y="4092508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victoria_morrison@epam.com</a:t>
            </a:r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B6A5DF8-022B-46A9-9257-DAA098142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663" y="4379438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+1 000 000 000</a:t>
            </a:r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CF17201-04E3-48ED-9077-B42ECD88DB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663" y="5003434"/>
            <a:ext cx="3827462" cy="117307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Address line 1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2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3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Zip code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Country</a:t>
            </a:r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681FC57-5C71-4F5A-AB2F-52FF92CEB4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D26DCF78-A14C-7743-94BB-7E13C2AD86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8127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51F759-2C51-4E26-B317-26DFEBAE952C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wrap="square">
            <a:spAutoFit/>
          </a:bodyPr>
          <a:lstStyle>
            <a:lvl1pPr>
              <a:defRPr sz="6000" b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94A4A7-1D42-43C4-8DAE-D39D601741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86639" y="119103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14B7CA8-C6E3-4D9A-BDD1-5A660A9FF4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6639" y="1884106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9CF7C84-314E-4FB2-901C-E4AD0E7593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6639" y="256701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4E24727-48EE-48AA-9B6F-F26524FCED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6639" y="326007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8BC4A81-2FF3-4AC4-8F40-4F95105F59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6639" y="3942985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53DF3A1-A093-468B-B30D-D2DB4C1595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6639" y="462589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3338DC0-8609-4542-8807-E7838F7CE5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8930" y="119103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3948224-37C6-4D02-AFD9-C1D88C1C07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18930" y="1884106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BDE3CEE-0230-44C2-A389-A8747AA6BB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8930" y="256701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6BF9761-22A6-4919-B7B5-2A027DDC6D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8930" y="326007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BA13C9B-9D26-4B3E-8215-17F0475C200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8930" y="394298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4AC5FFC-6616-4F1B-B644-F0560ADC7E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8930" y="462589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F2C7208-C4AB-4962-96F0-F897DFFC37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DCFC83-97AB-BE40-9059-9CE8B2021737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040CC96-6026-B04A-A42D-A7A8F52BBA69}"/>
              </a:ext>
            </a:extLst>
          </p:cNvPr>
          <p:cNvCxnSpPr>
            <a:cxnSpLocks/>
          </p:cNvCxnSpPr>
          <p:nvPr userDrawn="1"/>
        </p:nvCxnSpPr>
        <p:spPr>
          <a:xfrm>
            <a:off x="3725348" y="914400"/>
            <a:ext cx="0" cy="525780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AE04C751-FBC9-3B46-AAD4-46BD8DFA5D3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438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DE24B927-3EC2-4323-B375-35AD1C731AD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C2503D5-C016-4D7F-83A5-0A293996B8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4065B5-82CF-0942-A54C-2DA21F896678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32" name="Title 2">
            <a:extLst>
              <a:ext uri="{FF2B5EF4-FFF2-40B4-BE49-F238E27FC236}">
                <a16:creationId xmlns:a16="http://schemas.microsoft.com/office/drawing/2014/main" id="{481E60FF-59F4-A045-B79D-392594C3A2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wrap="square">
            <a:spAutoFit/>
          </a:bodyPr>
          <a:lstStyle>
            <a:lvl1pPr>
              <a:defRPr sz="6000" b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107DFBB-2291-EC41-BE16-FC9C5276EA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86639" y="119103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D13EC089-F387-EA41-87D3-D7758396AE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6639" y="1884106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2C0E4EA0-AEC6-2040-9DC8-9823144C8D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6639" y="256701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019E3807-3E52-E344-BE1D-80D26E0087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6639" y="326007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CB1D9E5D-6DB8-F543-AD52-933C5C991D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6639" y="3942985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DCAEE080-41A6-D445-8E6D-2AF68332C8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6639" y="462589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D24A6FF9-0ADC-3D4D-B95A-23ED94770A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8930" y="119103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17202BF7-08E8-0642-B5BB-1D4E28A491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18930" y="1884106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E1DF2E15-278E-BB41-AB8F-A0A51FACFD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8930" y="256701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770D617C-6EF1-9847-9E19-F322FAC38A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8930" y="326007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C49568AB-E132-0347-B868-577B88807D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8930" y="394298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BA277EC2-1880-A64A-8CD9-EAFCECD5EA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8930" y="462589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D8C977B-490A-7A40-83B1-341231F1E4DA}"/>
              </a:ext>
            </a:extLst>
          </p:cNvPr>
          <p:cNvCxnSpPr>
            <a:cxnSpLocks/>
          </p:cNvCxnSpPr>
          <p:nvPr userDrawn="1"/>
        </p:nvCxnSpPr>
        <p:spPr>
          <a:xfrm>
            <a:off x="3725348" y="914400"/>
            <a:ext cx="0" cy="525780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F46579F0-C0D7-394C-ABF4-CA5A1613E04C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6595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F03CD9-50C7-44B7-B928-FC1A6F913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292310"/>
            <a:ext cx="7450138" cy="923330"/>
          </a:xfrm>
        </p:spPr>
        <p:txBody>
          <a:bodyPr wrap="square">
            <a:spAutoFit/>
          </a:bodyPr>
          <a:lstStyle>
            <a:lvl1pPr>
              <a:defRPr sz="60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897BD5-071C-4070-AB48-99AEFB09E7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429000"/>
            <a:ext cx="8632825" cy="20574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71567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2D1CE3-09AB-4B8F-B4EA-802DA1F8168A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0330134-8A98-4980-8768-0A6F67408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292310"/>
            <a:ext cx="7450138" cy="923330"/>
          </a:xfrm>
        </p:spPr>
        <p:txBody>
          <a:bodyPr wrap="square">
            <a:spAutoFit/>
          </a:bodyPr>
          <a:lstStyle>
            <a:lvl1pPr>
              <a:defRPr sz="60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5AAE230-03E7-412A-8ABA-3FCF00210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429000"/>
            <a:ext cx="8632825" cy="20574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D39377C-A4AF-4B79-9CA5-600FF7C9AA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1E7284-C854-184C-A06D-CACC02F73E92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8A1A574-71CC-6640-9BC0-9339C3ABCCC1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891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C1C81F5-54D7-4540-9257-18BFF40092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2C8D4D26-39BC-439E-9736-9CE3385DD9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292310"/>
            <a:ext cx="7450138" cy="923330"/>
          </a:xfrm>
        </p:spPr>
        <p:txBody>
          <a:bodyPr wrap="square">
            <a:spAutoFit/>
          </a:bodyPr>
          <a:lstStyle>
            <a:lvl1pPr>
              <a:defRPr sz="60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33501BA-291D-41ED-BCBD-8B23A9C86C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3429000"/>
            <a:ext cx="8632825" cy="20574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0D9AC8-F415-4F41-81BB-33EEA9AD7083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CAD51B5-4F0B-1246-8F71-7B2D95B954E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B932DC-E0AB-5041-A632-07A26B0EB2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3828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1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457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B532318-7ECA-4FB6-ADB1-48895B543C86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8369E08-22C8-4CA0-8BC3-06B27EF31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3505" y="1181101"/>
            <a:ext cx="11274551" cy="49910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cs typeface="Calibri" panose="020F0502020204030204" pitchFamily="34" charset="0"/>
              </a:rPr>
              <a:t>Edit Master text styles</a:t>
            </a:r>
          </a:p>
          <a:p>
            <a:pPr marL="182880" marR="0" lvl="1" indent="-18288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6CDD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cs typeface="Calibri" panose="020F0502020204030204" pitchFamily="34" charset="0"/>
              </a:rPr>
              <a:t>Second level</a:t>
            </a:r>
          </a:p>
          <a:p>
            <a:pPr marL="365760" marR="0" lvl="2" indent="-18288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0A0A0"/>
              </a:buClr>
              <a:buSzTx/>
              <a:buFont typeface="Calibri" panose="020F0502020204030204" pitchFamily="34" charset="0"/>
              <a:buChar char="→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cs typeface="Calibri" panose="020F0502020204030204" pitchFamily="34" charset="0"/>
              </a:rPr>
              <a:t>Third level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641FF6-5DCC-D34B-9DD7-29931472CBC7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CONFIDENTIAL. Copyright ©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1DA6592-6579-C548-911C-85A5195E10BA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6025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57" r:id="rId10"/>
    <p:sldLayoutId id="2147483760" r:id="rId11"/>
    <p:sldLayoutId id="2147483727" r:id="rId12"/>
    <p:sldLayoutId id="2147483729" r:id="rId13"/>
    <p:sldLayoutId id="2147483751" r:id="rId14"/>
    <p:sldLayoutId id="2147483758" r:id="rId15"/>
    <p:sldLayoutId id="2147483740" r:id="rId16"/>
    <p:sldLayoutId id="2147483766" r:id="rId17"/>
    <p:sldLayoutId id="2147483738" r:id="rId18"/>
    <p:sldLayoutId id="2147483736" r:id="rId19"/>
    <p:sldLayoutId id="2147483765" r:id="rId20"/>
    <p:sldLayoutId id="2147483744" r:id="rId21"/>
    <p:sldLayoutId id="2147483762" r:id="rId22"/>
    <p:sldLayoutId id="2147483755" r:id="rId23"/>
    <p:sldLayoutId id="2147483743" r:id="rId24"/>
    <p:sldLayoutId id="2147483756" r:id="rId25"/>
    <p:sldLayoutId id="2147483734" r:id="rId26"/>
    <p:sldLayoutId id="2147483745" r:id="rId27"/>
    <p:sldLayoutId id="2147483741" r:id="rId28"/>
    <p:sldLayoutId id="2147483735" r:id="rId29"/>
    <p:sldLayoutId id="2147483737" r:id="rId30"/>
    <p:sldLayoutId id="2147483739" r:id="rId31"/>
    <p:sldLayoutId id="2147483767" r:id="rId32"/>
    <p:sldLayoutId id="2147483742" r:id="rId33"/>
    <p:sldLayoutId id="2147483746" r:id="rId34"/>
    <p:sldLayoutId id="2147483732" r:id="rId35"/>
    <p:sldLayoutId id="2147483747" r:id="rId36"/>
    <p:sldLayoutId id="2147483748" r:id="rId37"/>
    <p:sldLayoutId id="2147483749" r:id="rId38"/>
    <p:sldLayoutId id="2147483754" r:id="rId39"/>
    <p:sldLayoutId id="2147483759" r:id="rId40"/>
    <p:sldLayoutId id="2147483761" r:id="rId41"/>
    <p:sldLayoutId id="2147483764" r:id="rId42"/>
    <p:sldLayoutId id="2147483750" r:id="rId43"/>
    <p:sldLayoutId id="2147483763" r:id="rId44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200" b="1" i="0" kern="1200">
          <a:solidFill>
            <a:schemeClr val="tx1"/>
          </a:solidFill>
          <a:latin typeface="+mj-lt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None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56" userDrawn="1">
          <p15:clr>
            <a:srgbClr val="F26B43"/>
          </p15:clr>
        </p15:guide>
        <p15:guide id="16" orient="horz" pos="144">
          <p15:clr>
            <a:srgbClr val="F26B43"/>
          </p15:clr>
        </p15:guide>
        <p15:guide id="17" orient="horz" pos="312" userDrawn="1">
          <p15:clr>
            <a:srgbClr val="F26B43"/>
          </p15:clr>
        </p15:guide>
        <p15:guide id="19" orient="horz" pos="576">
          <p15:clr>
            <a:srgbClr val="F26B43"/>
          </p15:clr>
        </p15:guide>
        <p15:guide id="20" orient="horz" pos="744" userDrawn="1">
          <p15:clr>
            <a:srgbClr val="F26B43"/>
          </p15:clr>
        </p15:guide>
        <p15:guide id="41" orient="horz" pos="3888">
          <p15:clr>
            <a:srgbClr val="F26B43"/>
          </p15:clr>
        </p15:guide>
        <p15:guide id="43" orient="horz" pos="4176">
          <p15:clr>
            <a:srgbClr val="F26B43"/>
          </p15:clr>
        </p15:guide>
        <p15:guide id="56" orient="horz">
          <p15:clr>
            <a:srgbClr val="F26B43"/>
          </p15:clr>
        </p15:guide>
        <p15:guide id="57" orient="horz" pos="4320">
          <p15:clr>
            <a:srgbClr val="F26B43"/>
          </p15:clr>
        </p15:guide>
        <p15:guide id="58" orient="horz" pos="4032">
          <p15:clr>
            <a:srgbClr val="F26B43"/>
          </p15:clr>
        </p15:guide>
        <p15:guide id="59" pos="288">
          <p15:clr>
            <a:srgbClr val="F26B43"/>
          </p15:clr>
        </p15:guide>
        <p15:guide id="61" pos="7392">
          <p15:clr>
            <a:srgbClr val="F26B43"/>
          </p15:clr>
        </p15:guide>
        <p15:guide id="64" pos="1354">
          <p15:clr>
            <a:srgbClr val="F26B43"/>
          </p15:clr>
        </p15:guide>
        <p15:guide id="65" pos="1498">
          <p15:clr>
            <a:srgbClr val="F26B43"/>
          </p15:clr>
        </p15:guide>
        <p15:guide id="68" pos="2710">
          <p15:clr>
            <a:srgbClr val="F26B43"/>
          </p15:clr>
        </p15:guide>
        <p15:guide id="69" pos="2568">
          <p15:clr>
            <a:srgbClr val="F26B43"/>
          </p15:clr>
        </p15:guide>
        <p15:guide id="72" pos="3772">
          <p15:clr>
            <a:srgbClr val="F26B43"/>
          </p15:clr>
        </p15:guide>
        <p15:guide id="73" pos="3919">
          <p15:clr>
            <a:srgbClr val="F26B43"/>
          </p15:clr>
        </p15:guide>
        <p15:guide id="76" pos="5128">
          <p15:clr>
            <a:srgbClr val="F26B43"/>
          </p15:clr>
        </p15:guide>
        <p15:guide id="77" pos="4981">
          <p15:clr>
            <a:srgbClr val="F26B43"/>
          </p15:clr>
        </p15:guide>
        <p15:guide id="80" pos="6186">
          <p15:clr>
            <a:srgbClr val="F26B43"/>
          </p15:clr>
        </p15:guide>
        <p15:guide id="81" pos="633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VarvaraZadnepriak/MoviesAPI.ReactJS" TargetMode="Externa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icture containing night, night sky&#10;&#10;Description automatically generated">
            <a:extLst>
              <a:ext uri="{FF2B5EF4-FFF2-40B4-BE49-F238E27FC236}">
                <a16:creationId xmlns:a16="http://schemas.microsoft.com/office/drawing/2014/main" id="{9F29E83F-7728-4079-ABE9-3827124A3C8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DE665-95EF-7C44-9386-81441B656B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hu-HU" dirty="0"/>
              <a:t>Jozsef Gal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2A8A66-7877-3B41-B6B6-945CAC5423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hu-HU" dirty="0"/>
              <a:t>Nyíregyháza – 2022/05/04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3BB777-E3A7-3349-B820-C2E473EC5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4" y="1965961"/>
            <a:ext cx="8837634" cy="2215991"/>
          </a:xfrm>
        </p:spPr>
        <p:txBody>
          <a:bodyPr/>
          <a:lstStyle/>
          <a:p>
            <a:r>
              <a:rPr lang="hu-HU" sz="7200" dirty="0">
                <a:latin typeface="Star Jedi Hollow" panose="040B0000000000000000" pitchFamily="82" charset="0"/>
              </a:rPr>
              <a:t>Form handling</a:t>
            </a:r>
            <a:br>
              <a:rPr lang="hu-HU" sz="7200" dirty="0">
                <a:latin typeface="Star Jedi Hollow" panose="040B0000000000000000" pitchFamily="82" charset="0"/>
              </a:rPr>
            </a:br>
            <a:r>
              <a:rPr lang="hu-HU" sz="7200" dirty="0">
                <a:latin typeface="Star Jedi Hollow" panose="040B0000000000000000" pitchFamily="82" charset="0"/>
              </a:rPr>
              <a:t>and Mutation</a:t>
            </a:r>
            <a:endParaRPr lang="en-US" sz="7200" dirty="0">
              <a:latin typeface="Star Jedi Hollow" panose="040B0000000000000000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971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423958-60C6-4C66-A589-A9A26C6556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Redux Toolkit Query – mutations 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050A46C-5471-4731-B0B4-9F9E29797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Update store with mutations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483481-59A6-4C30-9A15-BD3F8CF2A211}"/>
              </a:ext>
            </a:extLst>
          </p:cNvPr>
          <p:cNvSpPr txBox="1"/>
          <p:nvPr/>
        </p:nvSpPr>
        <p:spPr>
          <a:xfrm>
            <a:off x="457200" y="1083986"/>
            <a:ext cx="5348796" cy="249299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Invalidate/reload current data when: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Updating item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Creating a new item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Removing existings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Local caching via Tags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Get: provide tags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Create: list has to be refreshed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Update: replace with new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Delete: remove item, refresh list</a:t>
            </a:r>
          </a:p>
        </p:txBody>
      </p:sp>
      <p:pic>
        <p:nvPicPr>
          <p:cNvPr id="12" name="Picture 11" descr="A close-up of a gorilla&#10;&#10;Description automatically generated with low confidence">
            <a:extLst>
              <a:ext uri="{FF2B5EF4-FFF2-40B4-BE49-F238E27FC236}">
                <a16:creationId xmlns:a16="http://schemas.microsoft.com/office/drawing/2014/main" id="{29FBDB2D-D08C-45EF-B4A3-4D44C361A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463" y="4473292"/>
            <a:ext cx="2830100" cy="23847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B1C00C-F073-4DAD-8B0E-557D1989E9A9}"/>
              </a:ext>
            </a:extLst>
          </p:cNvPr>
          <p:cNvSpPr txBox="1"/>
          <p:nvPr/>
        </p:nvSpPr>
        <p:spPr>
          <a:xfrm>
            <a:off x="6386004" y="1075108"/>
            <a:ext cx="5348796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MovieTag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"movie"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hu-HU" sz="1000" b="0" dirty="0">
              <a:solidFill>
                <a:srgbClr val="DCDCA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endParaRPr lang="hu-HU" sz="1000" b="0" dirty="0">
              <a:solidFill>
                <a:srgbClr val="DCDCAA"/>
              </a:solidFill>
              <a:effectLst/>
              <a:latin typeface="Consolas" panose="020B0609020204030204" pitchFamily="49" charset="0"/>
            </a:endParaRPr>
          </a:p>
          <a:p>
            <a:endParaRPr lang="hu-HU" sz="1000" dirty="0">
              <a:solidFill>
                <a:srgbClr val="DCDCAA"/>
              </a:solidFill>
              <a:latin typeface="Consolas" panose="020B0609020204030204" pitchFamily="49" charset="0"/>
            </a:endParaRPr>
          </a:p>
          <a:p>
            <a:r>
              <a:rPr lang="hu-HU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providesTags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?: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GetMoviesResponse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endParaRPr lang="hu-HU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0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isArray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...(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RawMovie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[]).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endParaRPr lang="hu-HU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000" dirty="0">
                <a:solidFill>
                  <a:srgbClr val="D4D4D4"/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({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MovieTag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</a:t>
            </a:r>
            <a:endParaRPr lang="hu-HU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000" dirty="0">
                <a:solidFill>
                  <a:srgbClr val="D4D4D4"/>
                </a:solidFill>
                <a:latin typeface="Consolas" panose="020B0609020204030204" pitchFamily="49" charset="0"/>
              </a:rPr>
              <a:t>         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MovieTag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"LIST"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hu-HU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: [{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MovieTag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"LIST"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}]</a:t>
            </a:r>
            <a:endParaRPr lang="hu-HU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hu-HU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endParaRPr lang="hu-HU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hu-HU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invalidatesTags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_result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_error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endParaRPr lang="hu-HU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0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[{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MovieTag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}]</a:t>
            </a:r>
          </a:p>
        </p:txBody>
      </p:sp>
    </p:spTree>
    <p:extLst>
      <p:ext uri="{BB962C8B-B14F-4D97-AF65-F5344CB8AC3E}">
        <p14:creationId xmlns:p14="http://schemas.microsoft.com/office/powerpoint/2010/main" val="1820553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D7BFD3AB-8589-478D-977F-FB3177A30E9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AAFDC8E-8C24-45FC-881B-5AAD46FC6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92310"/>
            <a:ext cx="10036205" cy="923330"/>
          </a:xfrm>
        </p:spPr>
        <p:txBody>
          <a:bodyPr/>
          <a:lstStyle/>
          <a:p>
            <a:r>
              <a:rPr lang="hu-HU" dirty="0">
                <a:latin typeface="Star Jedi Hollow" panose="040B0000000000000000" pitchFamily="82" charset="0"/>
              </a:rPr>
              <a:t>Exercise – episode 2</a:t>
            </a:r>
            <a:endParaRPr lang="en-US" dirty="0">
              <a:latin typeface="Star Jedi Hollow" panose="040B0000000000000000" pitchFamily="82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981932-0DC3-495D-A262-19FBD6515F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hu-HU" dirty="0"/>
              <a:t>Redux toolkit query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935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0F1051-8F01-4150-B1AC-DFE9E5ED31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Exercise – RTQ Mutations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E249C9E-C806-419C-B0E0-973C0B197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Update API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80462A-DC06-4735-9385-84348DD5FF73}"/>
              </a:ext>
            </a:extLst>
          </p:cNvPr>
          <p:cNvSpPr txBox="1"/>
          <p:nvPr/>
        </p:nvSpPr>
        <p:spPr>
          <a:xfrm>
            <a:off x="457200" y="1083986"/>
            <a:ext cx="5348796" cy="166199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Add endpoints to create, delete and update actions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Create hook for the methods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Update components to use these ones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MovieEditorProvider – update/create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MovieItemMenu - delete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hu-H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E738CC-5585-4DD0-810D-E3F6FEFC8722}"/>
              </a:ext>
            </a:extLst>
          </p:cNvPr>
          <p:cNvSpPr txBox="1"/>
          <p:nvPr/>
        </p:nvSpPr>
        <p:spPr>
          <a:xfrm>
            <a:off x="6386006" y="911970"/>
            <a:ext cx="5348794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useMovieChanges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updateMovie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useUpdateMovieMutation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deleteMovie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useDeleteMovieMutation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createMovie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useCreateMovieMutation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useCallback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mutation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updateMovie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createMovie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rawMovie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serializeMovie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mutation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rawMovie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movieFactory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 [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updateMovie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createMovie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b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deleteMovie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12" descr="A satellite in space&#10;&#10;Description automatically generated with low confidence">
            <a:extLst>
              <a:ext uri="{FF2B5EF4-FFF2-40B4-BE49-F238E27FC236}">
                <a16:creationId xmlns:a16="http://schemas.microsoft.com/office/drawing/2014/main" id="{3BD51949-45EE-4DC5-8569-C85450E0F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77846" y="4870471"/>
            <a:ext cx="2664032" cy="180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732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8">
            <a:extLst>
              <a:ext uri="{FF2B5EF4-FFF2-40B4-BE49-F238E27FC236}">
                <a16:creationId xmlns:a16="http://schemas.microsoft.com/office/drawing/2014/main" id="{8CAB0A50-269B-4537-BE69-45B12B9C2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CAF0B35-593D-4633-8EEC-713814304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89960"/>
            <a:ext cx="5530850" cy="3323987"/>
          </a:xfrm>
        </p:spPr>
        <p:txBody>
          <a:bodyPr/>
          <a:lstStyle/>
          <a:p>
            <a:r>
              <a:rPr lang="hu-HU" dirty="0">
                <a:latin typeface="Star Jedi Hollow" panose="040B0000000000000000" pitchFamily="82" charset="0"/>
              </a:rPr>
              <a:t>May the force be with you</a:t>
            </a:r>
            <a:endParaRPr lang="en-US" dirty="0">
              <a:latin typeface="Star Jedi Hollow" panose="040B0000000000000000" pitchFamily="82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2CF14C4-16A5-4980-85BA-25A8F0F9A2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07338" y="2286000"/>
            <a:ext cx="3827462" cy="257250"/>
          </a:xfrm>
        </p:spPr>
        <p:txBody>
          <a:bodyPr/>
          <a:lstStyle/>
          <a:p>
            <a:r>
              <a:rPr lang="hu-HU" dirty="0"/>
              <a:t>For more information, contact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677009E-38D1-4C2B-8752-4DEA825C0C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hu-HU" dirty="0"/>
              <a:t>Jozsef Gal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CC7E740-719E-4FAA-969A-E5A1614435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hu-HU" dirty="0"/>
              <a:t>Senior Software Engineer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6B65EC7-8E1E-4B63-AA57-DD2D1F3538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hu-HU" dirty="0"/>
              <a:t>jozsef_gal@epam.com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7A1CC3-0093-43D9-AA97-2DDC9372B426}"/>
              </a:ext>
            </a:extLst>
          </p:cNvPr>
          <p:cNvSpPr/>
          <p:nvPr/>
        </p:nvSpPr>
        <p:spPr bwMode="auto">
          <a:xfrm>
            <a:off x="8905009" y="4424205"/>
            <a:ext cx="3293500" cy="2419456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softEdge rad="304800"/>
          </a:effectLst>
        </p:spPr>
        <p:txBody>
          <a:bodyPr wrap="square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E1FFE50-5331-4E43-8B89-B385738B2A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07338" y="4572000"/>
            <a:ext cx="3827462" cy="852990"/>
          </a:xfrm>
        </p:spPr>
        <p:txBody>
          <a:bodyPr/>
          <a:lstStyle/>
          <a:p>
            <a:r>
              <a:rPr lang="hu-HU" dirty="0"/>
              <a:t>EPAM Debrecen</a:t>
            </a:r>
          </a:p>
          <a:p>
            <a:r>
              <a:rPr lang="hu-HU" dirty="0"/>
              <a:t>Tüzér street 4.</a:t>
            </a:r>
          </a:p>
          <a:p>
            <a:r>
              <a:rPr lang="hu-HU" dirty="0"/>
              <a:t>HU-4028 Debrecen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211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4C847C9-0D52-4374-A7F0-FFE673306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Agenda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3E6FFD-B8E3-4536-9AC4-4F138CD28A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01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79BA03-C2F8-4604-A541-3DEE350E3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hu-HU" dirty="0"/>
              <a:t>02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4B1D73-0BD1-4867-B526-9CF5F12144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hu-HU" dirty="0"/>
              <a:t>03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79C9D4D-9241-4B37-9F07-FE5DCDEBF4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hu-HU" dirty="0"/>
              <a:t>04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33D1C3E-9600-42BA-8AF9-C268FE73AE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hu-HU" dirty="0"/>
              <a:t>Formik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36CE8E5-654D-42D6-835E-DBC07BF22D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Exercises – part I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0AA6B01-45A6-4F4D-96F3-8F2B2F78D9D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818930" y="2567012"/>
            <a:ext cx="4554537" cy="321627"/>
          </a:xfrm>
        </p:spPr>
        <p:txBody>
          <a:bodyPr/>
          <a:lstStyle/>
          <a:p>
            <a:r>
              <a:rPr lang="hu-HU" dirty="0"/>
              <a:t>Redux Toolkit Query Mutations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C00F562-A27B-4BDB-A72E-6AF9FF91050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hu-HU" dirty="0"/>
              <a:t>Exercises – part II</a:t>
            </a:r>
            <a:endParaRPr lang="en-US" dirty="0"/>
          </a:p>
        </p:txBody>
      </p:sp>
      <p:pic>
        <p:nvPicPr>
          <p:cNvPr id="20" name="Picture 19" descr="A picture containing text, furniture, mat&#10;&#10;Description automatically generated">
            <a:extLst>
              <a:ext uri="{FF2B5EF4-FFF2-40B4-BE49-F238E27FC236}">
                <a16:creationId xmlns:a16="http://schemas.microsoft.com/office/drawing/2014/main" id="{3ABADC39-D038-41D6-9138-FD599AC32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40" y="2300316"/>
            <a:ext cx="2351393" cy="157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5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picture containing night, night sky&#10;&#10;Description automatically generated">
            <a:extLst>
              <a:ext uri="{FF2B5EF4-FFF2-40B4-BE49-F238E27FC236}">
                <a16:creationId xmlns:a16="http://schemas.microsoft.com/office/drawing/2014/main" id="{46306375-5D49-4E73-A526-1A003F72415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29309377-F619-4E9D-9622-3B06C836A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Star Jedi Hollow" panose="040B0000000000000000" pitchFamily="82" charset="0"/>
              </a:rPr>
              <a:t>Formik</a:t>
            </a:r>
            <a:endParaRPr lang="en-US" dirty="0">
              <a:latin typeface="Star Jedi Hollow" panose="040B0000000000000000" pitchFamily="82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618061C-DAAA-48F7-A87A-4630D2787D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hu-HU" dirty="0"/>
              <a:t>Form data handling in an easy way</a:t>
            </a:r>
            <a:endParaRPr lang="en-US" dirty="0"/>
          </a:p>
        </p:txBody>
      </p:sp>
      <p:pic>
        <p:nvPicPr>
          <p:cNvPr id="3" name="Picture 2" descr="A satellite in space&#10;&#10;Description automatically generated with low confidence">
            <a:extLst>
              <a:ext uri="{FF2B5EF4-FFF2-40B4-BE49-F238E27FC236}">
                <a16:creationId xmlns:a16="http://schemas.microsoft.com/office/drawing/2014/main" id="{0FF76FE3-F18C-4863-9012-7E06B9D9B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532" y="4972020"/>
            <a:ext cx="3031401" cy="170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38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987D37-2FFB-4BB6-8FB6-20950AD134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/>
              <a:t>Formik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E316E9-7D79-4EB6-8833-6CE59AD8D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Problems when working with form data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0BF1D2-3D2B-49CC-B9D9-B7FB517DD8CA}"/>
              </a:ext>
            </a:extLst>
          </p:cNvPr>
          <p:cNvSpPr txBox="1"/>
          <p:nvPr/>
        </p:nvSpPr>
        <p:spPr>
          <a:xfrm>
            <a:off x="457200" y="1083986"/>
            <a:ext cx="5280734" cy="360098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Data representation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Separate logic from presentation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Validation issues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Repetitive work in different fields – tracking values, visited, updated fields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Handling form submission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Form state: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Local only and unique in each different forms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Saving to Redux is an overkill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React: state represents what you see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useState is not the best to work with large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Values has to be followed – usually onChange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u-HU" dirty="0"/>
          </a:p>
        </p:txBody>
      </p:sp>
      <p:pic>
        <p:nvPicPr>
          <p:cNvPr id="10" name="Picture 9" descr="A person talking on a cell phone&#10;&#10;Description automatically generated with medium confidence">
            <a:extLst>
              <a:ext uri="{FF2B5EF4-FFF2-40B4-BE49-F238E27FC236}">
                <a16:creationId xmlns:a16="http://schemas.microsoft.com/office/drawing/2014/main" id="{AD57061B-04A6-4EA9-ABD0-03C4F4BF0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066" y="457200"/>
            <a:ext cx="5280734" cy="396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03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A60D9C-7E71-4ED4-A3B8-74051075C2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Formik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E109B1-30B9-4952-A5DD-FD7B5A979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Formik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B31E09-11A2-4ACF-BB4B-BEB23F645AB3}"/>
              </a:ext>
            </a:extLst>
          </p:cNvPr>
          <p:cNvSpPr txBox="1"/>
          <p:nvPr/>
        </p:nvSpPr>
        <p:spPr>
          <a:xfrm>
            <a:off x="457200" y="1083986"/>
            <a:ext cx="5280734" cy="44319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Helps you out in the 3 most annoying part: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Getting values in and out of form state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Validation and error messages (with Yup as well)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Handling form submission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Why not redux (redux-form)?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Tracking data on this level is not needed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Would call reducer multiple times on each keystroke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Disadvantages: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Optimization is highly needed in large forms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Dependencies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Alternative: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React-hook-form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BE5877-C882-472A-9BEB-67074179420C}"/>
              </a:ext>
            </a:extLst>
          </p:cNvPr>
          <p:cNvSpPr txBox="1"/>
          <p:nvPr/>
        </p:nvSpPr>
        <p:spPr>
          <a:xfrm>
            <a:off x="6454068" y="344347"/>
            <a:ext cx="5280734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Formik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Field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ErrorMessage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formik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Basic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Any place in your app!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Formik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initialValues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validate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errors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{};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errors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'Required'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!</a:t>
            </a:r>
            <a:r>
              <a:rPr lang="en-US" sz="10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^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A-Z0-9._%+-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0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A-Z0-9.-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+\.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A-Z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{2,}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10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) 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errors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'Invalid email address'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errors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onSubmit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setSubmitting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setSubmitting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}, 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isSubmitting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Field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ErrorMessage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"div"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Field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ErrorMessage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"div"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disabled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isSubmitting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Submit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)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Formik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8" name="Picture 7" descr="A picture containing player, red, tool, hitting&#10;&#10;Description automatically generated">
            <a:extLst>
              <a:ext uri="{FF2B5EF4-FFF2-40B4-BE49-F238E27FC236}">
                <a16:creationId xmlns:a16="http://schemas.microsoft.com/office/drawing/2014/main" id="{285F821C-CEFC-4B72-80C8-1DDB89ED5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6549">
            <a:off x="3851375" y="1128952"/>
            <a:ext cx="4524762" cy="452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26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D7BFD3AB-8589-478D-977F-FB3177A30E9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AAFDC8E-8C24-45FC-881B-5AAD46FC6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92310"/>
            <a:ext cx="9645587" cy="923330"/>
          </a:xfrm>
        </p:spPr>
        <p:txBody>
          <a:bodyPr/>
          <a:lstStyle/>
          <a:p>
            <a:r>
              <a:rPr lang="hu-HU" dirty="0">
                <a:latin typeface="Star Jedi Hollow" panose="040B0000000000000000" pitchFamily="82" charset="0"/>
              </a:rPr>
              <a:t>Exercise – episode 1</a:t>
            </a:r>
            <a:endParaRPr lang="en-US" dirty="0">
              <a:latin typeface="Star Jedi Hollow" panose="040B0000000000000000" pitchFamily="82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981932-0DC3-495D-A262-19FBD6515F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hu-HU" dirty="0"/>
              <a:t>Formik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89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D62790B-1CEE-4F8B-8674-B21092B278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Exercise – Formik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12B2D59-E123-481C-ADE1-6A885A80E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Initialize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93546-9140-4DC8-8779-F4F2B666C47A}"/>
              </a:ext>
            </a:extLst>
          </p:cNvPr>
          <p:cNvSpPr txBox="1"/>
          <p:nvPr/>
        </p:nvSpPr>
        <p:spPr>
          <a:xfrm>
            <a:off x="457200" y="1083986"/>
            <a:ext cx="5348796" cy="440120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Checkout branch: 12-formik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Start the project together with backend:</a:t>
            </a:r>
            <a:br>
              <a:rPr lang="hu-HU" dirty="0"/>
            </a:br>
            <a:r>
              <a:rPr lang="hu-HU" sz="1600" dirty="0">
                <a:hlinkClick r:id="rId2"/>
              </a:rPr>
              <a:t>https://github.com/VarvaraZadnepriak/MoviesAPI.ReactJS</a:t>
            </a:r>
            <a:endParaRPr lang="hu-HU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Add dependencies: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formik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yup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Open and analyze files: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src/components/pages/movie-form.tsx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src/components/pages/genre-selector.tsx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Create editor slice in redux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Create provider to open modal window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Use the state parameters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Add this to layout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Update components to trigger the modal: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PageHeader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MovieItemMenu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D75B6B-C92B-43AE-9596-BD171D5CE616}"/>
              </a:ext>
            </a:extLst>
          </p:cNvPr>
          <p:cNvSpPr txBox="1"/>
          <p:nvPr/>
        </p:nvSpPr>
        <p:spPr>
          <a:xfrm>
            <a:off x="6322337" y="608855"/>
            <a:ext cx="56388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MovieEditorState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RawMovie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movieId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showEditor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initialState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MovieEditorState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movie: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movieId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showEditor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movieEditorSlice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createSlice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movieEditor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initialState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reducers: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showEditor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MovieEditorState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PayloadAction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]&gt;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showEditor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movieId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createRawMovie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setMovie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MovieEditorState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PayloadAction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RawMovie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&gt;)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{...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closeEditor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MovieEditorState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showEditor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movieId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1B4960-905D-4450-9E70-55478FED4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941" y="5086905"/>
            <a:ext cx="1257236" cy="125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42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2A3AD0-C00F-4534-9004-529A0AC511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Exercise – Formik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CC67AC-3AC7-44B2-9882-B75705B9A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Apply Formik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F200A7-7B6E-4C25-8734-0A9307DEB301}"/>
              </a:ext>
            </a:extLst>
          </p:cNvPr>
          <p:cNvSpPr txBox="1"/>
          <p:nvPr/>
        </p:nvSpPr>
        <p:spPr>
          <a:xfrm>
            <a:off x="457200" y="1083986"/>
            <a:ext cx="5348796" cy="221599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Create validation rules with Yup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Apply changes to MovieForm component: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useFormik hook or Formik element (context)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Add values and onChange handlers</a:t>
            </a:r>
            <a:br>
              <a:rPr lang="hu-HU" dirty="0"/>
            </a:br>
            <a:r>
              <a:rPr lang="hu-HU" dirty="0"/>
              <a:t>(replace console.log with the necessary method)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Add error messages and connect validation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Disable the submit button when needed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18E4CB-3EB0-4FB5-B4DC-7219CC982911}"/>
              </a:ext>
            </a:extLst>
          </p:cNvPr>
          <p:cNvSpPr txBox="1"/>
          <p:nvPr/>
        </p:nvSpPr>
        <p:spPr>
          <a:xfrm>
            <a:off x="6386002" y="231494"/>
            <a:ext cx="5348797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movieFormValidationSchema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Yup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Yup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"Please insert title"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vote_average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Yup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"Must be at least 0"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"Must be at max 10"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poster_path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Yup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"Please add a poster path"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"Invalid path"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overview: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Yup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"Please define movie overview"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genres: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Yup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ensure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typeError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"Select at least one genre to proceed"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"Select at least one genre to proceed"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"Select at least one genre to proceed"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runtime: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Yup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typeError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"Set the length of the movie"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"Set the length of the movie"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"Must be a positive value"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release_date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Yup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typeError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"Please define the release date"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3F320-89F1-42F4-9708-71046C35AAF7}"/>
              </a:ext>
            </a:extLst>
          </p:cNvPr>
          <p:cNvSpPr txBox="1"/>
          <p:nvPr/>
        </p:nvSpPr>
        <p:spPr>
          <a:xfrm>
            <a:off x="6386002" y="3555481"/>
            <a:ext cx="609750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errors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isSubmitting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isValid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isValidating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setFieldValue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handleSubmit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handleReset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useFormik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initialValues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onSubmit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setSubmitting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setSubmitting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validatedMovie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...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tagline: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tagLine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onSubmit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validatedMovie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 </a:t>
            </a:r>
            <a:r>
              <a:rPr lang="en-US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setSubmitting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validationSchema</a:t>
            </a:r>
            <a:r>
              <a:rPr lang="en-US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movieFormValidationSchema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</p:txBody>
      </p:sp>
      <p:pic>
        <p:nvPicPr>
          <p:cNvPr id="12" name="Picture 11" descr="A picture containing stuffed&#10;&#10;Description automatically generated">
            <a:extLst>
              <a:ext uri="{FF2B5EF4-FFF2-40B4-BE49-F238E27FC236}">
                <a16:creationId xmlns:a16="http://schemas.microsoft.com/office/drawing/2014/main" id="{65D32537-939C-4608-959C-AA541E473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71" y="5283832"/>
            <a:ext cx="2215025" cy="157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night, night sky&#10;&#10;Description automatically generated">
            <a:extLst>
              <a:ext uri="{FF2B5EF4-FFF2-40B4-BE49-F238E27FC236}">
                <a16:creationId xmlns:a16="http://schemas.microsoft.com/office/drawing/2014/main" id="{664AC89C-4301-4C92-AF00-DB532D85FB5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22242DC-58E9-40F4-A7B6-035BAB609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Star Jedi Hollow" panose="040B0000000000000000" pitchFamily="82" charset="0"/>
              </a:rPr>
              <a:t>RTQ – Mutations </a:t>
            </a:r>
            <a:endParaRPr lang="en-US" dirty="0">
              <a:latin typeface="Star Jedi Hollow" panose="040B0000000000000000" pitchFamily="82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B9BD89-F2B8-4D6E-99B5-DB259F6F3E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hu-HU" dirty="0"/>
              <a:t>Sending data with Redux Toolkit Query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D0D586-9C1F-4F6D-BE1F-AFEAA7E01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523" y="4731798"/>
            <a:ext cx="1769277" cy="178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64235"/>
      </p:ext>
    </p:extLst>
  </p:cSld>
  <p:clrMapOvr>
    <a:masterClrMapping/>
  </p:clrMapOvr>
</p:sld>
</file>

<file path=ppt/theme/theme1.xml><?xml version="1.0" encoding="utf-8"?>
<a:theme xmlns:a="http://schemas.openxmlformats.org/drawingml/2006/main" name="EPAM Master 2021.3">
  <a:themeElements>
    <a:clrScheme name="Custom 3">
      <a:dk1>
        <a:srgbClr val="222222"/>
      </a:dk1>
      <a:lt1>
        <a:srgbClr val="FFFFFF"/>
      </a:lt1>
      <a:dk2>
        <a:srgbClr val="A0A0A0"/>
      </a:dk2>
      <a:lt2>
        <a:srgbClr val="F6F6F6"/>
      </a:lt2>
      <a:accent1>
        <a:srgbClr val="222222"/>
      </a:accent1>
      <a:accent2>
        <a:srgbClr val="76CDD8"/>
      </a:accent2>
      <a:accent3>
        <a:srgbClr val="FFC000"/>
      </a:accent3>
      <a:accent4>
        <a:srgbClr val="445464"/>
      </a:accent4>
      <a:accent5>
        <a:srgbClr val="008ACE"/>
      </a:accent5>
      <a:accent6>
        <a:srgbClr val="38C2D7"/>
      </a:accent6>
      <a:hlink>
        <a:srgbClr val="76CDD8"/>
      </a:hlink>
      <a:folHlink>
        <a:srgbClr val="A0A0A0"/>
      </a:folHlink>
    </a:clrScheme>
    <a:fontScheme name="EPAM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square" lIns="0" tIns="0" rIns="0" bIns="0" rtlCol="0" anchor="ctr"/>
      <a:lstStyle>
        <a:defPPr algn="ctr">
          <a:defRPr sz="2400" dirty="0" smtClean="0">
            <a:solidFill>
              <a:schemeClr val="bg1"/>
            </a:solidFill>
            <a:latin typeface="Calibri Light" panose="020F0302020204030204" pitchFamily="34" charset="0"/>
            <a:ea typeface="Human Sans ExtraLight" charset="0"/>
            <a:cs typeface="Human Sans ExtraLight" charset="0"/>
          </a:defRPr>
        </a:defPPr>
      </a:lstStyle>
    </a:spDef>
    <a:lnDef>
      <a:spPr>
        <a:ln w="63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0" tIns="0" rIns="0" bIns="0">
        <a:spAutoFit/>
      </a:bodyPr>
      <a:lstStyle>
        <a:defPPr algn="l">
          <a:defRPr dirty="0" smtClean="0"/>
        </a:defPPr>
      </a:lstStyle>
    </a:txDef>
  </a:objectDefaults>
  <a:extraClrSchemeLst/>
  <a:custClrLst>
    <a:custClr name="PALINA BLUE">
      <a:srgbClr val="A9C9D7"/>
    </a:custClr>
    <a:custClr name="DARK PURPLE ">
      <a:srgbClr val="8A7CBB"/>
    </a:custClr>
    <a:custClr name="LIGHT PURPLE">
      <a:srgbClr val="AE9BD8"/>
    </a:custClr>
    <a:custClr name="BRIGHT CORAL">
      <a:srgbClr val="FF4E33"/>
    </a:custClr>
    <a:custClr name="EPAM CORAL">
      <a:srgbClr val="FF8468"/>
    </a:custClr>
    <a:custClr name="BRIGHT ORANGE">
      <a:srgbClr val="FF8500"/>
    </a:custClr>
    <a:custClr name="ORANGE ">
      <a:srgbClr val="FFA436"/>
    </a:custClr>
    <a:custClr name="DARK GREEN">
      <a:srgbClr val="62A230"/>
    </a:custClr>
    <a:custClr name="BRIGHT GREEN">
      <a:srgbClr val="9BC838"/>
    </a:custClr>
    <a:custClr name="LIME GREEN">
      <a:srgbClr val="C8DE49"/>
    </a:custClr>
    <a:custClr name="Coral Orange">
      <a:srgbClr val="F57F41"/>
    </a:custClr>
    <a:custClr name="Tangerine">
      <a:srgbClr val="F15C44"/>
    </a:custClr>
    <a:custClr name="Gold">
      <a:srgbClr val="DBB661"/>
    </a:custClr>
    <a:custClr name="Turqoise">
      <a:srgbClr val="2A9D8E"/>
    </a:custClr>
    <a:custClr name="Ocean">
      <a:srgbClr val="209EBD"/>
    </a:custClr>
    <a:custClr name="Charcoal">
      <a:srgbClr val="264553"/>
    </a:custClr>
    <a:custClr name="Eggplant">
      <a:srgbClr val="58335E"/>
    </a:custClr>
    <a:custClr name="Grape Soda">
      <a:srgbClr val="745C97"/>
    </a:custClr>
    <a:custClr name="Wild Berry">
      <a:srgbClr val="89608E"/>
    </a:custClr>
    <a:custClr name="Taffy">
      <a:srgbClr val="8ACDEA"/>
    </a:custClr>
    <a:custClr name="Honey">
      <a:srgbClr val="EFEA5A"/>
    </a:custClr>
    <a:custClr name="Mint">
      <a:srgbClr val="2CD094"/>
    </a:custClr>
    <a:custClr name="Malibu">
      <a:srgbClr val="BAD49C"/>
    </a:custClr>
    <a:custClr name="Cotton Candy">
      <a:srgbClr val="EEB4B3"/>
    </a:custClr>
    <a:custClr name="Guava">
      <a:srgbClr val="E26D5C"/>
    </a:custClr>
  </a:custClrLst>
  <a:extLst>
    <a:ext uri="{05A4C25C-085E-4340-85A3-A5531E510DB2}">
      <thm15:themeFamily xmlns:thm15="http://schemas.microsoft.com/office/thememl/2012/main" name="Continuum_Master_v1.1" id="{D2F91407-39AD-2344-8F42-01B4155FF2FD}" vid="{09F1F252-BD3A-0A45-9F6B-518524EA32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117DE914E1FC49A35D90CD8516D943" ma:contentTypeVersion="12" ma:contentTypeDescription="Create a new document." ma:contentTypeScope="" ma:versionID="e1f7c3316c007ddcbbfc786aee0f30b6">
  <xsd:schema xmlns:xsd="http://www.w3.org/2001/XMLSchema" xmlns:xs="http://www.w3.org/2001/XMLSchema" xmlns:p="http://schemas.microsoft.com/office/2006/metadata/properties" xmlns:ns2="58f349b0-675b-4c01-8ee6-14db8fa12501" xmlns:ns3="df44d29e-ce0d-48fd-88bf-98e6a958fd4b" targetNamespace="http://schemas.microsoft.com/office/2006/metadata/properties" ma:root="true" ma:fieldsID="ebdd3e3611f83f5edb1b485483198b2e" ns2:_="" ns3:_="">
    <xsd:import namespace="58f349b0-675b-4c01-8ee6-14db8fa12501"/>
    <xsd:import namespace="df44d29e-ce0d-48fd-88bf-98e6a958fd4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f349b0-675b-4c01-8ee6-14db8fa125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44d29e-ce0d-48fd-88bf-98e6a958fd4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45DB04F-7584-4690-B257-DA90A69356DD}">
  <ds:schemaRefs>
    <ds:schemaRef ds:uri="58f349b0-675b-4c01-8ee6-14db8fa12501"/>
    <ds:schemaRef ds:uri="df44d29e-ce0d-48fd-88bf-98e6a958fd4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7CA341C-74C1-4577-8C96-EF2605DC526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2E3419-B313-4514-AD24-D56E1F80A63A}">
  <ds:schemaRefs>
    <ds:schemaRef ds:uri="http://schemas.microsoft.com/office/2006/documentManagement/types"/>
    <ds:schemaRef ds:uri="df44d29e-ce0d-48fd-88bf-98e6a958fd4b"/>
    <ds:schemaRef ds:uri="http://purl.org/dc/elements/1.1/"/>
    <ds:schemaRef ds:uri="http://purl.org/dc/dcmitype/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58f349b0-675b-4c01-8ee6-14db8fa1250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2315</TotalTime>
  <Words>1430</Words>
  <Application>Microsoft Office PowerPoint</Application>
  <PresentationFormat>Widescreen</PresentationFormat>
  <Paragraphs>252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Bold</vt:lpstr>
      <vt:lpstr>Calibri Light</vt:lpstr>
      <vt:lpstr>Consolas</vt:lpstr>
      <vt:lpstr>Star Jedi Hollow</vt:lpstr>
      <vt:lpstr>EPAM Master 2021.3</vt:lpstr>
      <vt:lpstr>Form handling and Mutation</vt:lpstr>
      <vt:lpstr>Agenda</vt:lpstr>
      <vt:lpstr>Formik</vt:lpstr>
      <vt:lpstr>Problems when working with form data</vt:lpstr>
      <vt:lpstr>Formik</vt:lpstr>
      <vt:lpstr>Exercise – episode 1</vt:lpstr>
      <vt:lpstr>Initialize</vt:lpstr>
      <vt:lpstr>Apply Formik</vt:lpstr>
      <vt:lpstr>RTQ – Mutations </vt:lpstr>
      <vt:lpstr>Update store with mutations</vt:lpstr>
      <vt:lpstr>Exercise – episode 2</vt:lpstr>
      <vt:lpstr>Update API</vt:lpstr>
      <vt:lpstr>May the force be with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Palina Vilava</dc:creator>
  <cp:lastModifiedBy>Jozsef Gal (3P)</cp:lastModifiedBy>
  <cp:revision>221</cp:revision>
  <dcterms:created xsi:type="dcterms:W3CDTF">2020-10-27T12:12:11Z</dcterms:created>
  <dcterms:modified xsi:type="dcterms:W3CDTF">2022-05-04T13:21:04Z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0x010100BA117DE914E1FC49A35D90CD8516D943</vt:lpwstr>
  </property>
</Properties>
</file>